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5"/>
  </p:notesMasterIdLst>
  <p:sldIdLst>
    <p:sldId id="256" r:id="rId2"/>
    <p:sldId id="259" r:id="rId3"/>
    <p:sldId id="271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265" r:id="rId12"/>
    <p:sldId id="260" r:id="rId13"/>
    <p:sldId id="290" r:id="rId14"/>
  </p:sldIdLst>
  <p:sldSz cx="9144000" cy="5143500" type="screen16x9"/>
  <p:notesSz cx="6858000" cy="9144000"/>
  <p:embeddedFontLst>
    <p:embeddedFont>
      <p:font typeface="Albert Sans" panose="020B0604020202020204" charset="0"/>
      <p:regular r:id="rId16"/>
      <p:bold r:id="rId17"/>
      <p:italic r:id="rId18"/>
      <p:boldItalic r:id="rId19"/>
    </p:embeddedFont>
    <p:embeddedFont>
      <p:font typeface="Dosis" panose="020B0604020202020204" charset="0"/>
      <p:regular r:id="rId20"/>
      <p:bold r:id="rId21"/>
    </p:embeddedFont>
    <p:embeddedFont>
      <p:font typeface="Dosis Medium" panose="020B0604020202020204" charset="0"/>
      <p:regular r:id="rId22"/>
      <p:bold r:id="rId23"/>
    </p:embeddedFont>
    <p:embeddedFont>
      <p:font typeface="Montserrat" pitchFamily="2" charset="0"/>
      <p:regular r:id="rId24"/>
      <p:bold r:id="rId25"/>
      <p:italic r:id="rId26"/>
      <p:boldItalic r:id="rId27"/>
    </p:embeddedFont>
    <p:embeddedFont>
      <p:font typeface="Nunito Light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207BB8-7371-498B-9068-16E408A542D7}">
  <a:tblStyle styleId="{3B207BB8-7371-498B-9068-16E408A542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A656591-0CFC-4D2B-80B3-4EF149BA5DE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96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5f746d6f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25f746d6f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5f746d6fcb_0_18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5f746d6fcb_0_18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62025" y="1277413"/>
            <a:ext cx="5619600" cy="19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00" y="3497288"/>
            <a:ext cx="4528800" cy="443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6859975" y="539500"/>
            <a:ext cx="1570800" cy="48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519011" y="526786"/>
            <a:ext cx="970990" cy="1808152"/>
            <a:chOff x="8010150" y="-301812"/>
            <a:chExt cx="1235042" cy="2299863"/>
          </a:xfrm>
        </p:grpSpPr>
        <p:sp>
          <p:nvSpPr>
            <p:cNvPr id="13" name="Google Shape;13;p2"/>
            <p:cNvSpPr/>
            <p:nvPr/>
          </p:nvSpPr>
          <p:spPr>
            <a:xfrm flipH="1">
              <a:off x="8627675" y="0"/>
              <a:ext cx="617517" cy="542400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10150" y="413763"/>
              <a:ext cx="617517" cy="542400"/>
            </a:xfrm>
            <a:prstGeom prst="flowChartPreparation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8627675" y="727825"/>
              <a:ext cx="617517" cy="542400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8010150" y="1129338"/>
              <a:ext cx="617517" cy="542400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8627675" y="1455650"/>
              <a:ext cx="617517" cy="542400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010150" y="-301812"/>
              <a:ext cx="617517" cy="542400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l="29" t="29"/>
          <a:stretch/>
        </p:blipFill>
        <p:spPr>
          <a:xfrm rot="788345" flipH="1">
            <a:off x="-1133590" y="2619511"/>
            <a:ext cx="4173629" cy="4173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2"/>
          <p:cNvGrpSpPr/>
          <p:nvPr/>
        </p:nvGrpSpPr>
        <p:grpSpPr>
          <a:xfrm>
            <a:off x="113154" y="197817"/>
            <a:ext cx="8808264" cy="4716992"/>
            <a:chOff x="113154" y="197817"/>
            <a:chExt cx="8808264" cy="4716992"/>
          </a:xfrm>
        </p:grpSpPr>
        <p:grpSp>
          <p:nvGrpSpPr>
            <p:cNvPr id="21" name="Google Shape;21;p2"/>
            <p:cNvGrpSpPr/>
            <p:nvPr/>
          </p:nvGrpSpPr>
          <p:grpSpPr>
            <a:xfrm>
              <a:off x="5945045" y="3222219"/>
              <a:ext cx="2976373" cy="1692590"/>
              <a:chOff x="5368788" y="2952992"/>
              <a:chExt cx="3457682" cy="1966299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6918970" y="2952992"/>
                <a:ext cx="1601593" cy="1655517"/>
                <a:chOff x="2430467" y="2143285"/>
                <a:chExt cx="888047" cy="917947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2461587" y="2417342"/>
                  <a:ext cx="856927" cy="537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4" h="12934" extrusionOk="0">
                      <a:moveTo>
                        <a:pt x="4292" y="1"/>
                      </a:moveTo>
                      <a:cubicBezTo>
                        <a:pt x="0" y="5128"/>
                        <a:pt x="3630" y="12933"/>
                        <a:pt x="10312" y="12933"/>
                      </a:cubicBezTo>
                      <a:cubicBezTo>
                        <a:pt x="16994" y="12933"/>
                        <a:pt x="20623" y="5128"/>
                        <a:pt x="163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2672198" y="2857095"/>
                  <a:ext cx="434447" cy="96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6" h="2328" extrusionOk="0">
                      <a:moveTo>
                        <a:pt x="289" y="0"/>
                      </a:moveTo>
                      <a:cubicBezTo>
                        <a:pt x="211" y="0"/>
                        <a:pt x="136" y="38"/>
                        <a:pt x="87" y="102"/>
                      </a:cubicBezTo>
                      <a:cubicBezTo>
                        <a:pt x="1" y="189"/>
                        <a:pt x="1" y="362"/>
                        <a:pt x="116" y="448"/>
                      </a:cubicBezTo>
                      <a:cubicBezTo>
                        <a:pt x="1585" y="1701"/>
                        <a:pt x="3399" y="2327"/>
                        <a:pt x="5214" y="2327"/>
                      </a:cubicBezTo>
                      <a:cubicBezTo>
                        <a:pt x="7029" y="2327"/>
                        <a:pt x="8843" y="1701"/>
                        <a:pt x="10312" y="448"/>
                      </a:cubicBezTo>
                      <a:cubicBezTo>
                        <a:pt x="10427" y="362"/>
                        <a:pt x="10456" y="189"/>
                        <a:pt x="10341" y="74"/>
                      </a:cubicBezTo>
                      <a:lnTo>
                        <a:pt x="10341" y="74"/>
                      </a:lnTo>
                      <a:lnTo>
                        <a:pt x="10370" y="102"/>
                      </a:lnTo>
                      <a:cubicBezTo>
                        <a:pt x="10321" y="38"/>
                        <a:pt x="10245" y="0"/>
                        <a:pt x="10173" y="0"/>
                      </a:cubicBezTo>
                      <a:cubicBezTo>
                        <a:pt x="10116" y="0"/>
                        <a:pt x="10062" y="23"/>
                        <a:pt x="10024" y="74"/>
                      </a:cubicBezTo>
                      <a:cubicBezTo>
                        <a:pt x="8641" y="1255"/>
                        <a:pt x="6935" y="1845"/>
                        <a:pt x="5232" y="1845"/>
                      </a:cubicBezTo>
                      <a:cubicBezTo>
                        <a:pt x="3529" y="1845"/>
                        <a:pt x="1830" y="1255"/>
                        <a:pt x="462" y="74"/>
                      </a:cubicBezTo>
                      <a:cubicBezTo>
                        <a:pt x="411" y="23"/>
                        <a:pt x="349" y="0"/>
                        <a:pt x="2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2639915" y="2411359"/>
                  <a:ext cx="500262" cy="13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0" h="318" extrusionOk="0">
                      <a:moveTo>
                        <a:pt x="6020" y="1"/>
                      </a:moveTo>
                      <a:cubicBezTo>
                        <a:pt x="2707" y="1"/>
                        <a:pt x="0" y="145"/>
                        <a:pt x="0" y="145"/>
                      </a:cubicBezTo>
                      <a:cubicBezTo>
                        <a:pt x="0" y="145"/>
                        <a:pt x="2707" y="318"/>
                        <a:pt x="6020" y="318"/>
                      </a:cubicBezTo>
                      <a:cubicBezTo>
                        <a:pt x="9361" y="318"/>
                        <a:pt x="12039" y="145"/>
                        <a:pt x="12039" y="145"/>
                      </a:cubicBezTo>
                      <a:cubicBezTo>
                        <a:pt x="12039" y="145"/>
                        <a:pt x="9361" y="1"/>
                        <a:pt x="60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2430467" y="2213918"/>
                  <a:ext cx="827011" cy="752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04" h="18118" fill="none" extrusionOk="0">
                      <a:moveTo>
                        <a:pt x="16389" y="3745"/>
                      </a:moveTo>
                      <a:lnTo>
                        <a:pt x="16389" y="0"/>
                      </a:lnTo>
                      <a:lnTo>
                        <a:pt x="5761" y="0"/>
                      </a:lnTo>
                      <a:lnTo>
                        <a:pt x="5761" y="3745"/>
                      </a:lnTo>
                      <a:cubicBezTo>
                        <a:pt x="1" y="8699"/>
                        <a:pt x="3486" y="18117"/>
                        <a:pt x="11061" y="18117"/>
                      </a:cubicBezTo>
                      <a:cubicBezTo>
                        <a:pt x="14488" y="18117"/>
                        <a:pt x="17541" y="15986"/>
                        <a:pt x="18722" y="12789"/>
                      </a:cubicBezTo>
                      <a:cubicBezTo>
                        <a:pt x="19903" y="9592"/>
                        <a:pt x="18981" y="5991"/>
                        <a:pt x="16389" y="37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7275" cap="flat" cmpd="sng">
                  <a:solidFill>
                    <a:schemeClr val="dk1"/>
                  </a:solidFill>
                  <a:prstDash val="solid"/>
                  <a:miter lim="288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544144" y="2243543"/>
                  <a:ext cx="195119" cy="574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6" h="13833" extrusionOk="0">
                      <a:moveTo>
                        <a:pt x="4206" y="0"/>
                      </a:moveTo>
                      <a:cubicBezTo>
                        <a:pt x="3961" y="0"/>
                        <a:pt x="3716" y="166"/>
                        <a:pt x="3716" y="497"/>
                      </a:cubicBezTo>
                      <a:lnTo>
                        <a:pt x="3716" y="3377"/>
                      </a:lnTo>
                      <a:lnTo>
                        <a:pt x="3457" y="3579"/>
                      </a:lnTo>
                      <a:cubicBezTo>
                        <a:pt x="519" y="6113"/>
                        <a:pt x="1" y="10463"/>
                        <a:pt x="2276" y="13631"/>
                      </a:cubicBezTo>
                      <a:cubicBezTo>
                        <a:pt x="2363" y="13746"/>
                        <a:pt x="2535" y="13833"/>
                        <a:pt x="2679" y="13833"/>
                      </a:cubicBezTo>
                      <a:cubicBezTo>
                        <a:pt x="2795" y="13833"/>
                        <a:pt x="2881" y="13775"/>
                        <a:pt x="2967" y="13717"/>
                      </a:cubicBezTo>
                      <a:cubicBezTo>
                        <a:pt x="3198" y="13573"/>
                        <a:pt x="3255" y="13257"/>
                        <a:pt x="3083" y="13026"/>
                      </a:cubicBezTo>
                      <a:cubicBezTo>
                        <a:pt x="1095" y="10290"/>
                        <a:pt x="1556" y="6517"/>
                        <a:pt x="4120" y="4328"/>
                      </a:cubicBezTo>
                      <a:lnTo>
                        <a:pt x="4523" y="3953"/>
                      </a:lnTo>
                      <a:cubicBezTo>
                        <a:pt x="4638" y="3867"/>
                        <a:pt x="4696" y="3723"/>
                        <a:pt x="4696" y="3608"/>
                      </a:cubicBezTo>
                      <a:lnTo>
                        <a:pt x="4696" y="497"/>
                      </a:lnTo>
                      <a:cubicBezTo>
                        <a:pt x="4696" y="166"/>
                        <a:pt x="4451" y="0"/>
                        <a:pt x="42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2645898" y="2143285"/>
                  <a:ext cx="488296" cy="7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2" h="1701" fill="none" extrusionOk="0">
                      <a:moveTo>
                        <a:pt x="835" y="1"/>
                      </a:moveTo>
                      <a:lnTo>
                        <a:pt x="10916" y="1"/>
                      </a:lnTo>
                      <a:cubicBezTo>
                        <a:pt x="11377" y="1"/>
                        <a:pt x="11751" y="375"/>
                        <a:pt x="11751" y="865"/>
                      </a:cubicBezTo>
                      <a:cubicBezTo>
                        <a:pt x="11751" y="1326"/>
                        <a:pt x="11377" y="1700"/>
                        <a:pt x="10916" y="1700"/>
                      </a:cubicBezTo>
                      <a:lnTo>
                        <a:pt x="835" y="1700"/>
                      </a:lnTo>
                      <a:cubicBezTo>
                        <a:pt x="374" y="1700"/>
                        <a:pt x="0" y="1326"/>
                        <a:pt x="0" y="865"/>
                      </a:cubicBezTo>
                      <a:cubicBezTo>
                        <a:pt x="0" y="375"/>
                        <a:pt x="374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7275" cap="flat" cmpd="sng">
                  <a:solidFill>
                    <a:schemeClr val="dk1"/>
                  </a:solidFill>
                  <a:prstDash val="solid"/>
                  <a:miter lim="288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2665010" y="2155251"/>
                  <a:ext cx="375820" cy="15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5" h="376" extrusionOk="0">
                      <a:moveTo>
                        <a:pt x="174" y="1"/>
                      </a:moveTo>
                      <a:cubicBezTo>
                        <a:pt x="87" y="1"/>
                        <a:pt x="1" y="87"/>
                        <a:pt x="1" y="174"/>
                      </a:cubicBezTo>
                      <a:cubicBezTo>
                        <a:pt x="1" y="289"/>
                        <a:pt x="87" y="375"/>
                        <a:pt x="174" y="375"/>
                      </a:cubicBezTo>
                      <a:lnTo>
                        <a:pt x="8843" y="375"/>
                      </a:lnTo>
                      <a:cubicBezTo>
                        <a:pt x="8958" y="375"/>
                        <a:pt x="9045" y="289"/>
                        <a:pt x="9045" y="174"/>
                      </a:cubicBezTo>
                      <a:cubicBezTo>
                        <a:pt x="9045" y="87"/>
                        <a:pt x="8958" y="1"/>
                        <a:pt x="88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784712" y="2714126"/>
                  <a:ext cx="56259" cy="57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384" fill="none" extrusionOk="0">
                      <a:moveTo>
                        <a:pt x="1354" y="807"/>
                      </a:moveTo>
                      <a:cubicBezTo>
                        <a:pt x="1354" y="289"/>
                        <a:pt x="720" y="1"/>
                        <a:pt x="375" y="375"/>
                      </a:cubicBezTo>
                      <a:cubicBezTo>
                        <a:pt x="0" y="750"/>
                        <a:pt x="259" y="1383"/>
                        <a:pt x="778" y="1383"/>
                      </a:cubicBezTo>
                      <a:cubicBezTo>
                        <a:pt x="1095" y="1383"/>
                        <a:pt x="1354" y="1124"/>
                        <a:pt x="1354" y="80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7275" cap="flat" cmpd="sng">
                  <a:solidFill>
                    <a:schemeClr val="dk1"/>
                  </a:solidFill>
                  <a:prstDash val="solid"/>
                  <a:miter lim="288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3073103" y="2521463"/>
                  <a:ext cx="57505" cy="57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" h="1384" fill="none" extrusionOk="0">
                      <a:moveTo>
                        <a:pt x="1383" y="778"/>
                      </a:moveTo>
                      <a:cubicBezTo>
                        <a:pt x="1383" y="260"/>
                        <a:pt x="749" y="1"/>
                        <a:pt x="375" y="375"/>
                      </a:cubicBezTo>
                      <a:cubicBezTo>
                        <a:pt x="1" y="749"/>
                        <a:pt x="260" y="1383"/>
                        <a:pt x="807" y="1383"/>
                      </a:cubicBezTo>
                      <a:cubicBezTo>
                        <a:pt x="1124" y="1383"/>
                        <a:pt x="1383" y="1124"/>
                        <a:pt x="1383" y="77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7275" cap="flat" cmpd="sng">
                  <a:solidFill>
                    <a:schemeClr val="dk1"/>
                  </a:solidFill>
                  <a:prstDash val="solid"/>
                  <a:miter lim="288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995324" y="2754844"/>
                  <a:ext cx="28753" cy="2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" h="692" fill="none" extrusionOk="0">
                      <a:moveTo>
                        <a:pt x="692" y="403"/>
                      </a:moveTo>
                      <a:cubicBezTo>
                        <a:pt x="692" y="144"/>
                        <a:pt x="375" y="0"/>
                        <a:pt x="173" y="202"/>
                      </a:cubicBezTo>
                      <a:cubicBezTo>
                        <a:pt x="0" y="374"/>
                        <a:pt x="116" y="691"/>
                        <a:pt x="404" y="691"/>
                      </a:cubicBezTo>
                      <a:cubicBezTo>
                        <a:pt x="548" y="691"/>
                        <a:pt x="692" y="576"/>
                        <a:pt x="692" y="4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650" cap="flat" cmpd="sng">
                  <a:solidFill>
                    <a:schemeClr val="dk1"/>
                  </a:solidFill>
                  <a:prstDash val="solid"/>
                  <a:miter lim="288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2935493" y="2468821"/>
                  <a:ext cx="28753" cy="2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" h="692" fill="none" extrusionOk="0">
                      <a:moveTo>
                        <a:pt x="692" y="403"/>
                      </a:moveTo>
                      <a:cubicBezTo>
                        <a:pt x="692" y="144"/>
                        <a:pt x="375" y="0"/>
                        <a:pt x="202" y="202"/>
                      </a:cubicBezTo>
                      <a:cubicBezTo>
                        <a:pt x="0" y="375"/>
                        <a:pt x="144" y="691"/>
                        <a:pt x="403" y="691"/>
                      </a:cubicBezTo>
                      <a:cubicBezTo>
                        <a:pt x="547" y="691"/>
                        <a:pt x="692" y="576"/>
                        <a:pt x="692" y="4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650" cap="flat" cmpd="sng">
                  <a:solidFill>
                    <a:schemeClr val="dk1"/>
                  </a:solidFill>
                  <a:prstDash val="solid"/>
                  <a:miter lim="288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2673403" y="2633936"/>
                  <a:ext cx="28753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" h="693" fill="none" extrusionOk="0">
                      <a:moveTo>
                        <a:pt x="692" y="375"/>
                      </a:moveTo>
                      <a:cubicBezTo>
                        <a:pt x="692" y="116"/>
                        <a:pt x="375" y="1"/>
                        <a:pt x="202" y="174"/>
                      </a:cubicBezTo>
                      <a:cubicBezTo>
                        <a:pt x="0" y="375"/>
                        <a:pt x="144" y="692"/>
                        <a:pt x="404" y="692"/>
                      </a:cubicBezTo>
                      <a:cubicBezTo>
                        <a:pt x="577" y="692"/>
                        <a:pt x="692" y="548"/>
                        <a:pt x="692" y="3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650" cap="flat" cmpd="sng">
                  <a:solidFill>
                    <a:schemeClr val="dk1"/>
                  </a:solidFill>
                  <a:prstDash val="solid"/>
                  <a:miter lim="288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2873253" y="2825726"/>
                  <a:ext cx="41924" cy="3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858" extrusionOk="0">
                      <a:moveTo>
                        <a:pt x="578" y="1"/>
                      </a:moveTo>
                      <a:cubicBezTo>
                        <a:pt x="468" y="1"/>
                        <a:pt x="355" y="43"/>
                        <a:pt x="260" y="137"/>
                      </a:cubicBezTo>
                      <a:cubicBezTo>
                        <a:pt x="1" y="397"/>
                        <a:pt x="173" y="857"/>
                        <a:pt x="577" y="857"/>
                      </a:cubicBezTo>
                      <a:cubicBezTo>
                        <a:pt x="807" y="857"/>
                        <a:pt x="1009" y="685"/>
                        <a:pt x="1009" y="425"/>
                      </a:cubicBezTo>
                      <a:cubicBezTo>
                        <a:pt x="1009" y="174"/>
                        <a:pt x="801" y="1"/>
                        <a:pt x="5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002512" y="2625502"/>
                  <a:ext cx="41924" cy="36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867" extrusionOk="0">
                      <a:moveTo>
                        <a:pt x="569" y="1"/>
                      </a:moveTo>
                      <a:cubicBezTo>
                        <a:pt x="469" y="1"/>
                        <a:pt x="369" y="37"/>
                        <a:pt x="288" y="118"/>
                      </a:cubicBezTo>
                      <a:cubicBezTo>
                        <a:pt x="0" y="406"/>
                        <a:pt x="202" y="866"/>
                        <a:pt x="576" y="866"/>
                      </a:cubicBezTo>
                      <a:cubicBezTo>
                        <a:pt x="835" y="866"/>
                        <a:pt x="1008" y="665"/>
                        <a:pt x="1008" y="434"/>
                      </a:cubicBezTo>
                      <a:cubicBezTo>
                        <a:pt x="1008" y="177"/>
                        <a:pt x="790" y="1"/>
                        <a:pt x="5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2749978" y="2530189"/>
                  <a:ext cx="43129" cy="36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" h="886" extrusionOk="0">
                      <a:moveTo>
                        <a:pt x="590" y="1"/>
                      </a:moveTo>
                      <a:cubicBezTo>
                        <a:pt x="482" y="1"/>
                        <a:pt x="373" y="43"/>
                        <a:pt x="289" y="136"/>
                      </a:cubicBezTo>
                      <a:cubicBezTo>
                        <a:pt x="1" y="395"/>
                        <a:pt x="202" y="885"/>
                        <a:pt x="606" y="885"/>
                      </a:cubicBezTo>
                      <a:cubicBezTo>
                        <a:pt x="836" y="885"/>
                        <a:pt x="1038" y="683"/>
                        <a:pt x="1038" y="453"/>
                      </a:cubicBezTo>
                      <a:cubicBezTo>
                        <a:pt x="1038" y="181"/>
                        <a:pt x="815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2958221" y="2733280"/>
                  <a:ext cx="12008" cy="13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18" extrusionOk="0">
                      <a:moveTo>
                        <a:pt x="145" y="1"/>
                      </a:moveTo>
                      <a:cubicBezTo>
                        <a:pt x="58" y="1"/>
                        <a:pt x="0" y="58"/>
                        <a:pt x="0" y="145"/>
                      </a:cubicBezTo>
                      <a:cubicBezTo>
                        <a:pt x="0" y="231"/>
                        <a:pt x="58" y="317"/>
                        <a:pt x="145" y="317"/>
                      </a:cubicBezTo>
                      <a:cubicBezTo>
                        <a:pt x="231" y="317"/>
                        <a:pt x="289" y="231"/>
                        <a:pt x="289" y="145"/>
                      </a:cubicBezTo>
                      <a:cubicBezTo>
                        <a:pt x="289" y="58"/>
                        <a:pt x="231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755005" y="2803871"/>
                  <a:ext cx="14169" cy="9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32" extrusionOk="0">
                      <a:moveTo>
                        <a:pt x="284" y="0"/>
                      </a:moveTo>
                      <a:cubicBezTo>
                        <a:pt x="184" y="0"/>
                        <a:pt x="1" y="231"/>
                        <a:pt x="197" y="231"/>
                      </a:cubicBezTo>
                      <a:cubicBezTo>
                        <a:pt x="283" y="231"/>
                        <a:pt x="341" y="174"/>
                        <a:pt x="341" y="87"/>
                      </a:cubicBezTo>
                      <a:cubicBezTo>
                        <a:pt x="341" y="24"/>
                        <a:pt x="317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2844543" y="2604021"/>
                  <a:ext cx="13213" cy="12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289" extrusionOk="0">
                      <a:moveTo>
                        <a:pt x="144" y="1"/>
                      </a:moveTo>
                      <a:cubicBezTo>
                        <a:pt x="58" y="1"/>
                        <a:pt x="0" y="59"/>
                        <a:pt x="0" y="145"/>
                      </a:cubicBezTo>
                      <a:cubicBezTo>
                        <a:pt x="0" y="231"/>
                        <a:pt x="58" y="289"/>
                        <a:pt x="144" y="289"/>
                      </a:cubicBezTo>
                      <a:cubicBezTo>
                        <a:pt x="231" y="289"/>
                        <a:pt x="317" y="231"/>
                        <a:pt x="317" y="145"/>
                      </a:cubicBezTo>
                      <a:cubicBezTo>
                        <a:pt x="317" y="59"/>
                        <a:pt x="23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2888792" y="2698005"/>
                  <a:ext cx="14418" cy="10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45" extrusionOk="0">
                      <a:moveTo>
                        <a:pt x="299" y="1"/>
                      </a:moveTo>
                      <a:cubicBezTo>
                        <a:pt x="200" y="1"/>
                        <a:pt x="1" y="245"/>
                        <a:pt x="203" y="245"/>
                      </a:cubicBezTo>
                      <a:cubicBezTo>
                        <a:pt x="260" y="245"/>
                        <a:pt x="347" y="158"/>
                        <a:pt x="347" y="72"/>
                      </a:cubicBezTo>
                      <a:cubicBezTo>
                        <a:pt x="347" y="21"/>
                        <a:pt x="327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074890" y="2812846"/>
                  <a:ext cx="13795" cy="1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1" extrusionOk="0">
                      <a:moveTo>
                        <a:pt x="174" y="1"/>
                      </a:moveTo>
                      <a:cubicBezTo>
                        <a:pt x="102" y="1"/>
                        <a:pt x="30" y="44"/>
                        <a:pt x="15" y="131"/>
                      </a:cubicBezTo>
                      <a:cubicBezTo>
                        <a:pt x="1" y="217"/>
                        <a:pt x="80" y="260"/>
                        <a:pt x="163" y="260"/>
                      </a:cubicBezTo>
                      <a:cubicBezTo>
                        <a:pt x="246" y="260"/>
                        <a:pt x="332" y="217"/>
                        <a:pt x="332" y="131"/>
                      </a:cubicBezTo>
                      <a:cubicBezTo>
                        <a:pt x="318" y="44"/>
                        <a:pt x="246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2671616" y="2733861"/>
                  <a:ext cx="13213" cy="1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261" extrusionOk="0">
                      <a:moveTo>
                        <a:pt x="148" y="1"/>
                      </a:moveTo>
                      <a:cubicBezTo>
                        <a:pt x="79" y="1"/>
                        <a:pt x="15" y="44"/>
                        <a:pt x="15" y="131"/>
                      </a:cubicBezTo>
                      <a:cubicBezTo>
                        <a:pt x="0" y="217"/>
                        <a:pt x="79" y="260"/>
                        <a:pt x="159" y="260"/>
                      </a:cubicBezTo>
                      <a:cubicBezTo>
                        <a:pt x="238" y="260"/>
                        <a:pt x="317" y="217"/>
                        <a:pt x="303" y="131"/>
                      </a:cubicBezTo>
                      <a:cubicBezTo>
                        <a:pt x="288" y="44"/>
                        <a:pt x="216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732652" y="2480164"/>
                  <a:ext cx="13213" cy="1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261" extrusionOk="0">
                      <a:moveTo>
                        <a:pt x="159" y="1"/>
                      </a:moveTo>
                      <a:cubicBezTo>
                        <a:pt x="94" y="1"/>
                        <a:pt x="29" y="44"/>
                        <a:pt x="15" y="130"/>
                      </a:cubicBezTo>
                      <a:cubicBezTo>
                        <a:pt x="0" y="217"/>
                        <a:pt x="79" y="260"/>
                        <a:pt x="159" y="260"/>
                      </a:cubicBezTo>
                      <a:cubicBezTo>
                        <a:pt x="238" y="260"/>
                        <a:pt x="317" y="217"/>
                        <a:pt x="303" y="130"/>
                      </a:cubicBezTo>
                      <a:cubicBezTo>
                        <a:pt x="288" y="44"/>
                        <a:pt x="223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025447" y="2517849"/>
                  <a:ext cx="14210" cy="9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32" extrusionOk="0">
                      <a:moveTo>
                        <a:pt x="285" y="1"/>
                      </a:moveTo>
                      <a:cubicBezTo>
                        <a:pt x="184" y="1"/>
                        <a:pt x="1" y="232"/>
                        <a:pt x="197" y="232"/>
                      </a:cubicBezTo>
                      <a:cubicBezTo>
                        <a:pt x="255" y="232"/>
                        <a:pt x="341" y="174"/>
                        <a:pt x="341" y="88"/>
                      </a:cubicBezTo>
                      <a:cubicBezTo>
                        <a:pt x="341" y="24"/>
                        <a:pt x="31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140122" y="2708143"/>
                  <a:ext cx="13213" cy="12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289" extrusionOk="0">
                      <a:moveTo>
                        <a:pt x="173" y="1"/>
                      </a:moveTo>
                      <a:cubicBezTo>
                        <a:pt x="87" y="1"/>
                        <a:pt x="0" y="58"/>
                        <a:pt x="0" y="145"/>
                      </a:cubicBezTo>
                      <a:cubicBezTo>
                        <a:pt x="0" y="231"/>
                        <a:pt x="87" y="289"/>
                        <a:pt x="173" y="289"/>
                      </a:cubicBezTo>
                      <a:cubicBezTo>
                        <a:pt x="260" y="289"/>
                        <a:pt x="317" y="231"/>
                        <a:pt x="317" y="145"/>
                      </a:cubicBezTo>
                      <a:cubicBezTo>
                        <a:pt x="317" y="58"/>
                        <a:pt x="260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958221" y="2599243"/>
                  <a:ext cx="12008" cy="13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18" extrusionOk="0">
                      <a:moveTo>
                        <a:pt x="145" y="1"/>
                      </a:moveTo>
                      <a:cubicBezTo>
                        <a:pt x="58" y="1"/>
                        <a:pt x="0" y="87"/>
                        <a:pt x="0" y="174"/>
                      </a:cubicBezTo>
                      <a:cubicBezTo>
                        <a:pt x="0" y="260"/>
                        <a:pt x="58" y="318"/>
                        <a:pt x="145" y="318"/>
                      </a:cubicBezTo>
                      <a:cubicBezTo>
                        <a:pt x="231" y="318"/>
                        <a:pt x="289" y="260"/>
                        <a:pt x="289" y="174"/>
                      </a:cubicBezTo>
                      <a:cubicBezTo>
                        <a:pt x="289" y="87"/>
                        <a:pt x="231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2714703" y="2531643"/>
                  <a:ext cx="14376" cy="1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" h="260" extrusionOk="0">
                      <a:moveTo>
                        <a:pt x="173" y="0"/>
                      </a:moveTo>
                      <a:cubicBezTo>
                        <a:pt x="87" y="0"/>
                        <a:pt x="0" y="44"/>
                        <a:pt x="15" y="130"/>
                      </a:cubicBezTo>
                      <a:cubicBezTo>
                        <a:pt x="29" y="216"/>
                        <a:pt x="101" y="260"/>
                        <a:pt x="173" y="260"/>
                      </a:cubicBezTo>
                      <a:cubicBezTo>
                        <a:pt x="245" y="260"/>
                        <a:pt x="317" y="216"/>
                        <a:pt x="331" y="130"/>
                      </a:cubicBezTo>
                      <a:cubicBezTo>
                        <a:pt x="346" y="44"/>
                        <a:pt x="25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2516639" y="2793110"/>
                  <a:ext cx="747983" cy="37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2" h="894" extrusionOk="0">
                      <a:moveTo>
                        <a:pt x="605" y="1"/>
                      </a:moveTo>
                      <a:cubicBezTo>
                        <a:pt x="0" y="1"/>
                        <a:pt x="0" y="894"/>
                        <a:pt x="605" y="894"/>
                      </a:cubicBezTo>
                      <a:lnTo>
                        <a:pt x="17397" y="894"/>
                      </a:lnTo>
                      <a:cubicBezTo>
                        <a:pt x="18002" y="894"/>
                        <a:pt x="18002" y="1"/>
                        <a:pt x="173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2505878" y="2794232"/>
                  <a:ext cx="114263" cy="26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0" h="6426" extrusionOk="0">
                      <a:moveTo>
                        <a:pt x="2226" y="0"/>
                      </a:moveTo>
                      <a:cubicBezTo>
                        <a:pt x="2060" y="0"/>
                        <a:pt x="1893" y="88"/>
                        <a:pt x="1815" y="291"/>
                      </a:cubicBezTo>
                      <a:lnTo>
                        <a:pt x="87" y="5821"/>
                      </a:lnTo>
                      <a:cubicBezTo>
                        <a:pt x="0" y="6109"/>
                        <a:pt x="231" y="6425"/>
                        <a:pt x="519" y="6425"/>
                      </a:cubicBezTo>
                      <a:cubicBezTo>
                        <a:pt x="720" y="6425"/>
                        <a:pt x="893" y="6281"/>
                        <a:pt x="951" y="6109"/>
                      </a:cubicBezTo>
                      <a:lnTo>
                        <a:pt x="2679" y="550"/>
                      </a:lnTo>
                      <a:cubicBezTo>
                        <a:pt x="2749" y="216"/>
                        <a:pt x="2487" y="0"/>
                        <a:pt x="22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160481" y="2792528"/>
                  <a:ext cx="113722" cy="26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" h="6467" extrusionOk="0">
                      <a:moveTo>
                        <a:pt x="493" y="0"/>
                      </a:moveTo>
                      <a:cubicBezTo>
                        <a:pt x="453" y="0"/>
                        <a:pt x="414" y="5"/>
                        <a:pt x="375" y="15"/>
                      </a:cubicBezTo>
                      <a:cubicBezTo>
                        <a:pt x="115" y="101"/>
                        <a:pt x="0" y="360"/>
                        <a:pt x="58" y="591"/>
                      </a:cubicBezTo>
                      <a:lnTo>
                        <a:pt x="1786" y="6150"/>
                      </a:lnTo>
                      <a:cubicBezTo>
                        <a:pt x="1843" y="6322"/>
                        <a:pt x="2016" y="6466"/>
                        <a:pt x="2218" y="6466"/>
                      </a:cubicBezTo>
                      <a:cubicBezTo>
                        <a:pt x="2276" y="6466"/>
                        <a:pt x="2304" y="6438"/>
                        <a:pt x="2362" y="6438"/>
                      </a:cubicBezTo>
                      <a:cubicBezTo>
                        <a:pt x="2592" y="6351"/>
                        <a:pt x="2736" y="6121"/>
                        <a:pt x="2650" y="5862"/>
                      </a:cubicBezTo>
                      <a:lnTo>
                        <a:pt x="922" y="332"/>
                      </a:lnTo>
                      <a:cubicBezTo>
                        <a:pt x="874" y="116"/>
                        <a:pt x="687" y="0"/>
                        <a:pt x="4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2569282" y="2821820"/>
                  <a:ext cx="639122" cy="8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2" h="203" extrusionOk="0">
                      <a:moveTo>
                        <a:pt x="116" y="1"/>
                      </a:moveTo>
                      <a:cubicBezTo>
                        <a:pt x="58" y="1"/>
                        <a:pt x="1" y="59"/>
                        <a:pt x="1" y="116"/>
                      </a:cubicBezTo>
                      <a:cubicBezTo>
                        <a:pt x="1" y="174"/>
                        <a:pt x="58" y="203"/>
                        <a:pt x="116" y="203"/>
                      </a:cubicBezTo>
                      <a:lnTo>
                        <a:pt x="15295" y="203"/>
                      </a:lnTo>
                      <a:cubicBezTo>
                        <a:pt x="15352" y="203"/>
                        <a:pt x="15381" y="174"/>
                        <a:pt x="15381" y="116"/>
                      </a:cubicBezTo>
                      <a:cubicBezTo>
                        <a:pt x="15381" y="59"/>
                        <a:pt x="15352" y="1"/>
                        <a:pt x="152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544144" y="2796725"/>
                  <a:ext cx="639122" cy="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2" h="202" extrusionOk="0">
                      <a:moveTo>
                        <a:pt x="116" y="0"/>
                      </a:moveTo>
                      <a:cubicBezTo>
                        <a:pt x="58" y="0"/>
                        <a:pt x="1" y="29"/>
                        <a:pt x="1" y="87"/>
                      </a:cubicBezTo>
                      <a:cubicBezTo>
                        <a:pt x="1" y="144"/>
                        <a:pt x="58" y="202"/>
                        <a:pt x="116" y="202"/>
                      </a:cubicBezTo>
                      <a:lnTo>
                        <a:pt x="15295" y="202"/>
                      </a:lnTo>
                      <a:cubicBezTo>
                        <a:pt x="15353" y="202"/>
                        <a:pt x="15381" y="144"/>
                        <a:pt x="15381" y="87"/>
                      </a:cubicBezTo>
                      <a:cubicBezTo>
                        <a:pt x="15381" y="29"/>
                        <a:pt x="15353" y="0"/>
                        <a:pt x="152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2516639" y="2793110"/>
                  <a:ext cx="747983" cy="37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2" h="894" extrusionOk="0">
                      <a:moveTo>
                        <a:pt x="605" y="1"/>
                      </a:moveTo>
                      <a:cubicBezTo>
                        <a:pt x="0" y="1"/>
                        <a:pt x="0" y="894"/>
                        <a:pt x="605" y="894"/>
                      </a:cubicBezTo>
                      <a:lnTo>
                        <a:pt x="17397" y="894"/>
                      </a:lnTo>
                      <a:cubicBezTo>
                        <a:pt x="18002" y="894"/>
                        <a:pt x="18002" y="1"/>
                        <a:pt x="173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5;p2"/>
              <p:cNvGrpSpPr/>
              <p:nvPr/>
            </p:nvGrpSpPr>
            <p:grpSpPr>
              <a:xfrm>
                <a:off x="5368788" y="4513504"/>
                <a:ext cx="3457682" cy="405787"/>
                <a:chOff x="5332113" y="4389029"/>
                <a:chExt cx="3457682" cy="405787"/>
              </a:xfrm>
            </p:grpSpPr>
            <p:sp>
              <p:nvSpPr>
                <p:cNvPr id="56" name="Google Shape;56;p2"/>
                <p:cNvSpPr/>
                <p:nvPr/>
              </p:nvSpPr>
              <p:spPr>
                <a:xfrm rot="84607">
                  <a:off x="8326885" y="4397684"/>
                  <a:ext cx="458162" cy="391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6" h="4885" extrusionOk="0">
                      <a:moveTo>
                        <a:pt x="3210" y="362"/>
                      </a:moveTo>
                      <a:cubicBezTo>
                        <a:pt x="4333" y="362"/>
                        <a:pt x="5284" y="1255"/>
                        <a:pt x="5312" y="2407"/>
                      </a:cubicBezTo>
                      <a:cubicBezTo>
                        <a:pt x="5352" y="3675"/>
                        <a:pt x="4315" y="4534"/>
                        <a:pt x="3223" y="4534"/>
                      </a:cubicBezTo>
                      <a:cubicBezTo>
                        <a:pt x="2727" y="4534"/>
                        <a:pt x="2221" y="4358"/>
                        <a:pt x="1798" y="3962"/>
                      </a:cubicBezTo>
                      <a:cubicBezTo>
                        <a:pt x="474" y="2666"/>
                        <a:pt x="1338" y="420"/>
                        <a:pt x="3210" y="362"/>
                      </a:cubicBezTo>
                      <a:close/>
                      <a:moveTo>
                        <a:pt x="3225" y="0"/>
                      </a:moveTo>
                      <a:cubicBezTo>
                        <a:pt x="2608" y="0"/>
                        <a:pt x="1981" y="237"/>
                        <a:pt x="1482" y="765"/>
                      </a:cubicBezTo>
                      <a:cubicBezTo>
                        <a:pt x="0" y="2304"/>
                        <a:pt x="1083" y="4885"/>
                        <a:pt x="3225" y="4885"/>
                      </a:cubicBezTo>
                      <a:cubicBezTo>
                        <a:pt x="3249" y="4885"/>
                        <a:pt x="3272" y="4885"/>
                        <a:pt x="3296" y="4884"/>
                      </a:cubicBezTo>
                      <a:cubicBezTo>
                        <a:pt x="4650" y="4855"/>
                        <a:pt x="5716" y="3732"/>
                        <a:pt x="5687" y="2407"/>
                      </a:cubicBezTo>
                      <a:cubicBezTo>
                        <a:pt x="5648" y="948"/>
                        <a:pt x="4458" y="0"/>
                        <a:pt x="32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 rot="84607">
                  <a:off x="5340482" y="4429038"/>
                  <a:ext cx="3252981" cy="110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84" h="1383" extrusionOk="0">
                      <a:moveTo>
                        <a:pt x="40324" y="0"/>
                      </a:moveTo>
                      <a:lnTo>
                        <a:pt x="260" y="865"/>
                      </a:lnTo>
                      <a:cubicBezTo>
                        <a:pt x="116" y="865"/>
                        <a:pt x="0" y="980"/>
                        <a:pt x="29" y="1153"/>
                      </a:cubicBezTo>
                      <a:cubicBezTo>
                        <a:pt x="29" y="1268"/>
                        <a:pt x="144" y="1383"/>
                        <a:pt x="288" y="1383"/>
                      </a:cubicBezTo>
                      <a:lnTo>
                        <a:pt x="40324" y="548"/>
                      </a:lnTo>
                      <a:cubicBezTo>
                        <a:pt x="40468" y="519"/>
                        <a:pt x="40583" y="404"/>
                        <a:pt x="40583" y="260"/>
                      </a:cubicBezTo>
                      <a:cubicBezTo>
                        <a:pt x="40583" y="116"/>
                        <a:pt x="40468" y="0"/>
                        <a:pt x="403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 rot="84607">
                  <a:off x="5332985" y="4638994"/>
                  <a:ext cx="3252981" cy="11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84" h="1384" extrusionOk="0">
                      <a:moveTo>
                        <a:pt x="40324" y="0"/>
                      </a:moveTo>
                      <a:lnTo>
                        <a:pt x="260" y="865"/>
                      </a:lnTo>
                      <a:cubicBezTo>
                        <a:pt x="116" y="865"/>
                        <a:pt x="1" y="980"/>
                        <a:pt x="1" y="1153"/>
                      </a:cubicBezTo>
                      <a:cubicBezTo>
                        <a:pt x="1" y="1268"/>
                        <a:pt x="145" y="1383"/>
                        <a:pt x="289" y="1383"/>
                      </a:cubicBezTo>
                      <a:lnTo>
                        <a:pt x="40324" y="519"/>
                      </a:lnTo>
                      <a:cubicBezTo>
                        <a:pt x="40468" y="519"/>
                        <a:pt x="40583" y="404"/>
                        <a:pt x="40583" y="260"/>
                      </a:cubicBezTo>
                      <a:cubicBezTo>
                        <a:pt x="40583" y="116"/>
                        <a:pt x="40468" y="0"/>
                        <a:pt x="403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 rot="84607">
                  <a:off x="5360922" y="4472933"/>
                  <a:ext cx="3213705" cy="237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4" h="2968" extrusionOk="0">
                      <a:moveTo>
                        <a:pt x="40036" y="1"/>
                      </a:moveTo>
                      <a:lnTo>
                        <a:pt x="0" y="865"/>
                      </a:lnTo>
                      <a:lnTo>
                        <a:pt x="29" y="2967"/>
                      </a:lnTo>
                      <a:lnTo>
                        <a:pt x="40094" y="2074"/>
                      </a:lnTo>
                      <a:lnTo>
                        <a:pt x="400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 rot="84607">
                  <a:off x="5384274" y="4451606"/>
                  <a:ext cx="1625368" cy="50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8" h="635" extrusionOk="0">
                      <a:moveTo>
                        <a:pt x="20162" y="1"/>
                      </a:moveTo>
                      <a:lnTo>
                        <a:pt x="116" y="433"/>
                      </a:lnTo>
                      <a:cubicBezTo>
                        <a:pt x="105" y="428"/>
                        <a:pt x="95" y="425"/>
                        <a:pt x="85" y="425"/>
                      </a:cubicBezTo>
                      <a:cubicBezTo>
                        <a:pt x="39" y="425"/>
                        <a:pt x="1" y="472"/>
                        <a:pt x="1" y="519"/>
                      </a:cubicBezTo>
                      <a:cubicBezTo>
                        <a:pt x="1" y="577"/>
                        <a:pt x="58" y="635"/>
                        <a:pt x="116" y="635"/>
                      </a:cubicBezTo>
                      <a:lnTo>
                        <a:pt x="20162" y="203"/>
                      </a:lnTo>
                      <a:cubicBezTo>
                        <a:pt x="20278" y="174"/>
                        <a:pt x="20278" y="1"/>
                        <a:pt x="20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 rot="84607">
                  <a:off x="5361995" y="4616077"/>
                  <a:ext cx="1145164" cy="27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" h="346" extrusionOk="0">
                      <a:moveTo>
                        <a:pt x="14286" y="0"/>
                      </a:moveTo>
                      <a:lnTo>
                        <a:pt x="0" y="317"/>
                      </a:lnTo>
                      <a:lnTo>
                        <a:pt x="0" y="346"/>
                      </a:lnTo>
                      <a:lnTo>
                        <a:pt x="14286" y="29"/>
                      </a:lnTo>
                      <a:lnTo>
                        <a:pt x="142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 rot="84607">
                  <a:off x="6996846" y="4617775"/>
                  <a:ext cx="1574551" cy="36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4" h="461" extrusionOk="0">
                      <a:moveTo>
                        <a:pt x="19644" y="0"/>
                      </a:moveTo>
                      <a:lnTo>
                        <a:pt x="0" y="403"/>
                      </a:lnTo>
                      <a:lnTo>
                        <a:pt x="29" y="461"/>
                      </a:lnTo>
                      <a:lnTo>
                        <a:pt x="19644" y="29"/>
                      </a:lnTo>
                      <a:lnTo>
                        <a:pt x="1964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 rot="84607">
                  <a:off x="6210431" y="4575565"/>
                  <a:ext cx="1223715" cy="30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7" h="376" extrusionOk="0">
                      <a:moveTo>
                        <a:pt x="15266" y="1"/>
                      </a:moveTo>
                      <a:lnTo>
                        <a:pt x="1" y="346"/>
                      </a:lnTo>
                      <a:lnTo>
                        <a:pt x="1" y="375"/>
                      </a:lnTo>
                      <a:lnTo>
                        <a:pt x="15266" y="58"/>
                      </a:lnTo>
                      <a:lnTo>
                        <a:pt x="1526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 rot="84607">
                  <a:off x="5360616" y="4580799"/>
                  <a:ext cx="535671" cy="13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3" h="174" extrusionOk="0">
                      <a:moveTo>
                        <a:pt x="6683" y="1"/>
                      </a:moveTo>
                      <a:lnTo>
                        <a:pt x="0" y="145"/>
                      </a:lnTo>
                      <a:lnTo>
                        <a:pt x="0" y="173"/>
                      </a:lnTo>
                      <a:lnTo>
                        <a:pt x="6683" y="29"/>
                      </a:lnTo>
                      <a:lnTo>
                        <a:pt x="668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 rot="84607">
                  <a:off x="8122323" y="4587718"/>
                  <a:ext cx="450227" cy="13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7" h="174" extrusionOk="0">
                      <a:moveTo>
                        <a:pt x="5617" y="1"/>
                      </a:moveTo>
                      <a:lnTo>
                        <a:pt x="0" y="145"/>
                      </a:lnTo>
                      <a:lnTo>
                        <a:pt x="0" y="174"/>
                      </a:lnTo>
                      <a:lnTo>
                        <a:pt x="5617" y="58"/>
                      </a:lnTo>
                      <a:lnTo>
                        <a:pt x="561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 rot="84607">
                  <a:off x="7521875" y="4589602"/>
                  <a:ext cx="300178" cy="9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5" h="116" extrusionOk="0">
                      <a:moveTo>
                        <a:pt x="3745" y="0"/>
                      </a:moveTo>
                      <a:lnTo>
                        <a:pt x="1" y="58"/>
                      </a:lnTo>
                      <a:lnTo>
                        <a:pt x="1" y="115"/>
                      </a:lnTo>
                      <a:lnTo>
                        <a:pt x="3745" y="29"/>
                      </a:lnTo>
                      <a:lnTo>
                        <a:pt x="374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 rot="84607">
                  <a:off x="5574266" y="4525561"/>
                  <a:ext cx="1997044" cy="4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5" h="577" extrusionOk="0">
                      <a:moveTo>
                        <a:pt x="24914" y="0"/>
                      </a:moveTo>
                      <a:lnTo>
                        <a:pt x="0" y="519"/>
                      </a:lnTo>
                      <a:lnTo>
                        <a:pt x="0" y="576"/>
                      </a:lnTo>
                      <a:lnTo>
                        <a:pt x="24914" y="29"/>
                      </a:lnTo>
                      <a:lnTo>
                        <a:pt x="2491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 rot="84607">
                  <a:off x="7753885" y="4542735"/>
                  <a:ext cx="718102" cy="18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9" h="231" extrusionOk="0">
                      <a:moveTo>
                        <a:pt x="8930" y="0"/>
                      </a:moveTo>
                      <a:lnTo>
                        <a:pt x="1" y="202"/>
                      </a:lnTo>
                      <a:lnTo>
                        <a:pt x="1" y="231"/>
                      </a:lnTo>
                      <a:lnTo>
                        <a:pt x="8958" y="58"/>
                      </a:lnTo>
                      <a:lnTo>
                        <a:pt x="893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" name="Google Shape;69;p2"/>
            <p:cNvGrpSpPr/>
            <p:nvPr/>
          </p:nvGrpSpPr>
          <p:grpSpPr>
            <a:xfrm>
              <a:off x="113154" y="197817"/>
              <a:ext cx="1302631" cy="1229313"/>
              <a:chOff x="762238" y="2252185"/>
              <a:chExt cx="764769" cy="721682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878325" y="2259373"/>
                <a:ext cx="539776" cy="707347"/>
              </a:xfrm>
              <a:custGeom>
                <a:avLst/>
                <a:gdLst/>
                <a:ahLst/>
                <a:cxnLst/>
                <a:rect l="l" t="t" r="r" b="b"/>
                <a:pathLst>
                  <a:path w="12991" h="17024" fill="none" extrusionOk="0">
                    <a:moveTo>
                      <a:pt x="11234" y="6453"/>
                    </a:moveTo>
                    <a:cubicBezTo>
                      <a:pt x="12991" y="10543"/>
                      <a:pt x="12299" y="14748"/>
                      <a:pt x="9678" y="15871"/>
                    </a:cubicBezTo>
                    <a:cubicBezTo>
                      <a:pt x="7057" y="17023"/>
                      <a:pt x="3515" y="14632"/>
                      <a:pt x="1758" y="10543"/>
                    </a:cubicBezTo>
                    <a:cubicBezTo>
                      <a:pt x="1" y="6481"/>
                      <a:pt x="692" y="2276"/>
                      <a:pt x="3313" y="1153"/>
                    </a:cubicBezTo>
                    <a:cubicBezTo>
                      <a:pt x="5934" y="1"/>
                      <a:pt x="9477" y="2391"/>
                      <a:pt x="11234" y="6453"/>
                    </a:cubicBezTo>
                    <a:close/>
                  </a:path>
                </a:pathLst>
              </a:custGeom>
              <a:solidFill>
                <a:schemeClr val="dk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44837" y="2252185"/>
                <a:ext cx="607960" cy="721682"/>
              </a:xfrm>
              <a:custGeom>
                <a:avLst/>
                <a:gdLst/>
                <a:ahLst/>
                <a:cxnLst/>
                <a:rect l="l" t="t" r="r" b="b"/>
                <a:pathLst>
                  <a:path w="14632" h="17369" fill="none" extrusionOk="0">
                    <a:moveTo>
                      <a:pt x="12529" y="1528"/>
                    </a:moveTo>
                    <a:cubicBezTo>
                      <a:pt x="14632" y="3054"/>
                      <a:pt x="13969" y="7490"/>
                      <a:pt x="11089" y="11436"/>
                    </a:cubicBezTo>
                    <a:cubicBezTo>
                      <a:pt x="8180" y="15410"/>
                      <a:pt x="4148" y="17369"/>
                      <a:pt x="2074" y="15842"/>
                    </a:cubicBezTo>
                    <a:cubicBezTo>
                      <a:pt x="0" y="14316"/>
                      <a:pt x="634" y="9880"/>
                      <a:pt x="3514" y="5934"/>
                    </a:cubicBezTo>
                    <a:cubicBezTo>
                      <a:pt x="6423" y="1988"/>
                      <a:pt x="10456" y="1"/>
                      <a:pt x="12529" y="1528"/>
                    </a:cubicBezTo>
                    <a:close/>
                  </a:path>
                </a:pathLst>
              </a:custGeom>
              <a:solidFill>
                <a:schemeClr val="dk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69425" y="2394615"/>
                <a:ext cx="757581" cy="436857"/>
              </a:xfrm>
              <a:custGeom>
                <a:avLst/>
                <a:gdLst/>
                <a:ahLst/>
                <a:cxnLst/>
                <a:rect l="l" t="t" r="r" b="b"/>
                <a:pathLst>
                  <a:path w="18233" h="10514" fill="none" extrusionOk="0">
                    <a:moveTo>
                      <a:pt x="9707" y="605"/>
                    </a:moveTo>
                    <a:cubicBezTo>
                      <a:pt x="14575" y="1239"/>
                      <a:pt x="18233" y="3802"/>
                      <a:pt x="17916" y="6366"/>
                    </a:cubicBezTo>
                    <a:cubicBezTo>
                      <a:pt x="17570" y="8929"/>
                      <a:pt x="13394" y="10513"/>
                      <a:pt x="8526" y="9880"/>
                    </a:cubicBezTo>
                    <a:cubicBezTo>
                      <a:pt x="3659" y="9275"/>
                      <a:pt x="1" y="6683"/>
                      <a:pt x="317" y="4148"/>
                    </a:cubicBezTo>
                    <a:cubicBezTo>
                      <a:pt x="634" y="1585"/>
                      <a:pt x="4839" y="0"/>
                      <a:pt x="9707" y="605"/>
                    </a:cubicBezTo>
                    <a:close/>
                  </a:path>
                </a:pathLst>
              </a:custGeom>
              <a:solidFill>
                <a:schemeClr val="dk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018345" y="2498861"/>
                <a:ext cx="259729" cy="228940"/>
              </a:xfrm>
              <a:custGeom>
                <a:avLst/>
                <a:gdLst/>
                <a:ahLst/>
                <a:cxnLst/>
                <a:rect l="l" t="t" r="r" b="b"/>
                <a:pathLst>
                  <a:path w="6251" h="5510" extrusionOk="0">
                    <a:moveTo>
                      <a:pt x="3137" y="1"/>
                    </a:moveTo>
                    <a:cubicBezTo>
                      <a:pt x="2290" y="1"/>
                      <a:pt x="1446" y="395"/>
                      <a:pt x="893" y="1121"/>
                    </a:cubicBezTo>
                    <a:cubicBezTo>
                      <a:pt x="1" y="2359"/>
                      <a:pt x="260" y="4087"/>
                      <a:pt x="1498" y="4980"/>
                    </a:cubicBezTo>
                    <a:cubicBezTo>
                      <a:pt x="1993" y="5337"/>
                      <a:pt x="2561" y="5510"/>
                      <a:pt x="3124" y="5510"/>
                    </a:cubicBezTo>
                    <a:cubicBezTo>
                      <a:pt x="3970" y="5510"/>
                      <a:pt x="4804" y="5119"/>
                      <a:pt x="5358" y="4375"/>
                    </a:cubicBezTo>
                    <a:cubicBezTo>
                      <a:pt x="6251" y="3166"/>
                      <a:pt x="5991" y="1437"/>
                      <a:pt x="4753" y="545"/>
                    </a:cubicBezTo>
                    <a:cubicBezTo>
                      <a:pt x="4269" y="176"/>
                      <a:pt x="3702" y="1"/>
                      <a:pt x="3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034466" y="2508168"/>
                <a:ext cx="178083" cy="129594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3119" extrusionOk="0">
                    <a:moveTo>
                      <a:pt x="2746" y="1"/>
                    </a:moveTo>
                    <a:cubicBezTo>
                      <a:pt x="1294" y="1"/>
                      <a:pt x="1" y="1284"/>
                      <a:pt x="246" y="2913"/>
                    </a:cubicBezTo>
                    <a:cubicBezTo>
                      <a:pt x="272" y="3016"/>
                      <a:pt x="367" y="3119"/>
                      <a:pt x="490" y="3119"/>
                    </a:cubicBezTo>
                    <a:cubicBezTo>
                      <a:pt x="504" y="3119"/>
                      <a:pt x="519" y="3117"/>
                      <a:pt x="534" y="3114"/>
                    </a:cubicBezTo>
                    <a:lnTo>
                      <a:pt x="592" y="3086"/>
                    </a:lnTo>
                    <a:cubicBezTo>
                      <a:pt x="678" y="3057"/>
                      <a:pt x="765" y="2942"/>
                      <a:pt x="736" y="2826"/>
                    </a:cubicBezTo>
                    <a:cubicBezTo>
                      <a:pt x="592" y="1905"/>
                      <a:pt x="1081" y="1041"/>
                      <a:pt x="1946" y="666"/>
                    </a:cubicBezTo>
                    <a:cubicBezTo>
                      <a:pt x="2199" y="552"/>
                      <a:pt x="2475" y="494"/>
                      <a:pt x="2751" y="494"/>
                    </a:cubicBezTo>
                    <a:cubicBezTo>
                      <a:pt x="3102" y="494"/>
                      <a:pt x="3454" y="588"/>
                      <a:pt x="3760" y="781"/>
                    </a:cubicBezTo>
                    <a:cubicBezTo>
                      <a:pt x="3807" y="809"/>
                      <a:pt x="3853" y="821"/>
                      <a:pt x="3897" y="821"/>
                    </a:cubicBezTo>
                    <a:cubicBezTo>
                      <a:pt x="4125" y="821"/>
                      <a:pt x="4285" y="494"/>
                      <a:pt x="4019" y="349"/>
                    </a:cubicBezTo>
                    <a:cubicBezTo>
                      <a:pt x="3604" y="109"/>
                      <a:pt x="3168" y="1"/>
                      <a:pt x="2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293606" y="2262988"/>
                <a:ext cx="81396" cy="7184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729" extrusionOk="0">
                    <a:moveTo>
                      <a:pt x="971" y="0"/>
                    </a:moveTo>
                    <a:cubicBezTo>
                      <a:pt x="631" y="0"/>
                      <a:pt x="307" y="219"/>
                      <a:pt x="173" y="576"/>
                    </a:cubicBezTo>
                    <a:cubicBezTo>
                      <a:pt x="0" y="1008"/>
                      <a:pt x="231" y="1527"/>
                      <a:pt x="691" y="1671"/>
                    </a:cubicBezTo>
                    <a:cubicBezTo>
                      <a:pt x="789" y="1710"/>
                      <a:pt x="890" y="1728"/>
                      <a:pt x="991" y="1728"/>
                    </a:cubicBezTo>
                    <a:cubicBezTo>
                      <a:pt x="1338" y="1728"/>
                      <a:pt x="1674" y="1509"/>
                      <a:pt x="1786" y="1152"/>
                    </a:cubicBezTo>
                    <a:cubicBezTo>
                      <a:pt x="1959" y="720"/>
                      <a:pt x="1728" y="202"/>
                      <a:pt x="1267" y="58"/>
                    </a:cubicBezTo>
                    <a:cubicBezTo>
                      <a:pt x="1170" y="19"/>
                      <a:pt x="1070" y="0"/>
                      <a:pt x="9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301957" y="2266561"/>
                <a:ext cx="59874" cy="2995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721" extrusionOk="0">
                    <a:moveTo>
                      <a:pt x="750" y="1"/>
                    </a:moveTo>
                    <a:cubicBezTo>
                      <a:pt x="404" y="1"/>
                      <a:pt x="87" y="260"/>
                      <a:pt x="30" y="605"/>
                    </a:cubicBezTo>
                    <a:cubicBezTo>
                      <a:pt x="1" y="663"/>
                      <a:pt x="30" y="692"/>
                      <a:pt x="87" y="721"/>
                    </a:cubicBezTo>
                    <a:cubicBezTo>
                      <a:pt x="116" y="721"/>
                      <a:pt x="174" y="692"/>
                      <a:pt x="174" y="663"/>
                    </a:cubicBezTo>
                    <a:cubicBezTo>
                      <a:pt x="231" y="375"/>
                      <a:pt x="490" y="173"/>
                      <a:pt x="778" y="173"/>
                    </a:cubicBezTo>
                    <a:cubicBezTo>
                      <a:pt x="804" y="170"/>
                      <a:pt x="830" y="168"/>
                      <a:pt x="855" y="168"/>
                    </a:cubicBezTo>
                    <a:cubicBezTo>
                      <a:pt x="1030" y="168"/>
                      <a:pt x="1196" y="253"/>
                      <a:pt x="1297" y="404"/>
                    </a:cubicBezTo>
                    <a:cubicBezTo>
                      <a:pt x="1311" y="418"/>
                      <a:pt x="1333" y="425"/>
                      <a:pt x="1354" y="425"/>
                    </a:cubicBezTo>
                    <a:cubicBezTo>
                      <a:pt x="1376" y="425"/>
                      <a:pt x="1398" y="418"/>
                      <a:pt x="1412" y="404"/>
                    </a:cubicBezTo>
                    <a:cubicBezTo>
                      <a:pt x="1441" y="375"/>
                      <a:pt x="1441" y="317"/>
                      <a:pt x="1412" y="289"/>
                    </a:cubicBezTo>
                    <a:cubicBezTo>
                      <a:pt x="1354" y="202"/>
                      <a:pt x="1268" y="145"/>
                      <a:pt x="1153" y="87"/>
                    </a:cubicBezTo>
                    <a:cubicBezTo>
                      <a:pt x="1038" y="29"/>
                      <a:pt x="894" y="1"/>
                      <a:pt x="7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072234" y="2863702"/>
                <a:ext cx="80192" cy="7238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742" extrusionOk="0">
                    <a:moveTo>
                      <a:pt x="949" y="0"/>
                    </a:moveTo>
                    <a:cubicBezTo>
                      <a:pt x="452" y="0"/>
                      <a:pt x="1" y="434"/>
                      <a:pt x="86" y="1009"/>
                    </a:cubicBezTo>
                    <a:cubicBezTo>
                      <a:pt x="156" y="1467"/>
                      <a:pt x="549" y="1741"/>
                      <a:pt x="950" y="1741"/>
                    </a:cubicBezTo>
                    <a:cubicBezTo>
                      <a:pt x="1204" y="1741"/>
                      <a:pt x="1462" y="1630"/>
                      <a:pt x="1641" y="1384"/>
                    </a:cubicBezTo>
                    <a:cubicBezTo>
                      <a:pt x="1929" y="980"/>
                      <a:pt x="1843" y="433"/>
                      <a:pt x="1469" y="174"/>
                    </a:cubicBezTo>
                    <a:cubicBezTo>
                      <a:pt x="1304" y="54"/>
                      <a:pt x="1123" y="0"/>
                      <a:pt x="9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076970" y="2866111"/>
                <a:ext cx="38351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319" extrusionOk="0">
                    <a:moveTo>
                      <a:pt x="836" y="1"/>
                    </a:moveTo>
                    <a:cubicBezTo>
                      <a:pt x="721" y="1"/>
                      <a:pt x="635" y="29"/>
                      <a:pt x="519" y="87"/>
                    </a:cubicBezTo>
                    <a:cubicBezTo>
                      <a:pt x="404" y="145"/>
                      <a:pt x="289" y="231"/>
                      <a:pt x="203" y="346"/>
                    </a:cubicBezTo>
                    <a:cubicBezTo>
                      <a:pt x="1" y="634"/>
                      <a:pt x="1" y="1038"/>
                      <a:pt x="231" y="1297"/>
                    </a:cubicBezTo>
                    <a:cubicBezTo>
                      <a:pt x="246" y="1311"/>
                      <a:pt x="267" y="1318"/>
                      <a:pt x="289" y="1318"/>
                    </a:cubicBezTo>
                    <a:cubicBezTo>
                      <a:pt x="311" y="1318"/>
                      <a:pt x="332" y="1311"/>
                      <a:pt x="347" y="1297"/>
                    </a:cubicBezTo>
                    <a:cubicBezTo>
                      <a:pt x="375" y="1268"/>
                      <a:pt x="375" y="1239"/>
                      <a:pt x="347" y="1210"/>
                    </a:cubicBezTo>
                    <a:cubicBezTo>
                      <a:pt x="174" y="980"/>
                      <a:pt x="174" y="663"/>
                      <a:pt x="318" y="433"/>
                    </a:cubicBezTo>
                    <a:cubicBezTo>
                      <a:pt x="404" y="346"/>
                      <a:pt x="491" y="260"/>
                      <a:pt x="577" y="231"/>
                    </a:cubicBezTo>
                    <a:cubicBezTo>
                      <a:pt x="663" y="173"/>
                      <a:pt x="750" y="173"/>
                      <a:pt x="836" y="173"/>
                    </a:cubicBezTo>
                    <a:cubicBezTo>
                      <a:pt x="894" y="173"/>
                      <a:pt x="923" y="145"/>
                      <a:pt x="923" y="87"/>
                    </a:cubicBezTo>
                    <a:cubicBezTo>
                      <a:pt x="923" y="29"/>
                      <a:pt x="894" y="1"/>
                      <a:pt x="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762238" y="2602858"/>
                <a:ext cx="73045" cy="7184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729" extrusionOk="0">
                    <a:moveTo>
                      <a:pt x="865" y="0"/>
                    </a:moveTo>
                    <a:cubicBezTo>
                      <a:pt x="404" y="0"/>
                      <a:pt x="1" y="403"/>
                      <a:pt x="1" y="864"/>
                    </a:cubicBezTo>
                    <a:cubicBezTo>
                      <a:pt x="1" y="1354"/>
                      <a:pt x="404" y="1728"/>
                      <a:pt x="865" y="1728"/>
                    </a:cubicBezTo>
                    <a:cubicBezTo>
                      <a:pt x="1355" y="1728"/>
                      <a:pt x="1758" y="1354"/>
                      <a:pt x="1758" y="864"/>
                    </a:cubicBezTo>
                    <a:cubicBezTo>
                      <a:pt x="1758" y="403"/>
                      <a:pt x="1355" y="0"/>
                      <a:pt x="8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63442" y="2605226"/>
                <a:ext cx="50317" cy="45539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96" extrusionOk="0">
                    <a:moveTo>
                      <a:pt x="836" y="1"/>
                    </a:moveTo>
                    <a:cubicBezTo>
                      <a:pt x="692" y="30"/>
                      <a:pt x="548" y="58"/>
                      <a:pt x="433" y="145"/>
                    </a:cubicBezTo>
                    <a:cubicBezTo>
                      <a:pt x="145" y="318"/>
                      <a:pt x="1" y="692"/>
                      <a:pt x="116" y="1038"/>
                    </a:cubicBezTo>
                    <a:cubicBezTo>
                      <a:pt x="116" y="1095"/>
                      <a:pt x="173" y="1095"/>
                      <a:pt x="202" y="1095"/>
                    </a:cubicBezTo>
                    <a:cubicBezTo>
                      <a:pt x="260" y="1095"/>
                      <a:pt x="260" y="1038"/>
                      <a:pt x="260" y="1009"/>
                    </a:cubicBezTo>
                    <a:cubicBezTo>
                      <a:pt x="145" y="606"/>
                      <a:pt x="404" y="174"/>
                      <a:pt x="836" y="174"/>
                    </a:cubicBezTo>
                    <a:cubicBezTo>
                      <a:pt x="922" y="174"/>
                      <a:pt x="1009" y="174"/>
                      <a:pt x="1095" y="202"/>
                    </a:cubicBezTo>
                    <a:cubicBezTo>
                      <a:pt x="1112" y="211"/>
                      <a:pt x="1126" y="214"/>
                      <a:pt x="1139" y="214"/>
                    </a:cubicBezTo>
                    <a:cubicBezTo>
                      <a:pt x="1170" y="214"/>
                      <a:pt x="1190" y="194"/>
                      <a:pt x="1210" y="174"/>
                    </a:cubicBezTo>
                    <a:cubicBezTo>
                      <a:pt x="1210" y="116"/>
                      <a:pt x="1210" y="87"/>
                      <a:pt x="1153" y="58"/>
                    </a:cubicBezTo>
                    <a:cubicBezTo>
                      <a:pt x="1066" y="30"/>
                      <a:pt x="951" y="1"/>
                      <a:pt x="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334947" y="2633645"/>
                <a:ext cx="85551" cy="7225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1739" extrusionOk="0">
                    <a:moveTo>
                      <a:pt x="1154" y="1"/>
                    </a:moveTo>
                    <a:cubicBezTo>
                      <a:pt x="922" y="1"/>
                      <a:pt x="686" y="93"/>
                      <a:pt x="503" y="296"/>
                    </a:cubicBezTo>
                    <a:cubicBezTo>
                      <a:pt x="0" y="855"/>
                      <a:pt x="418" y="1739"/>
                      <a:pt x="1154" y="1739"/>
                    </a:cubicBezTo>
                    <a:cubicBezTo>
                      <a:pt x="1177" y="1739"/>
                      <a:pt x="1200" y="1738"/>
                      <a:pt x="1223" y="1736"/>
                    </a:cubicBezTo>
                    <a:cubicBezTo>
                      <a:pt x="1684" y="1707"/>
                      <a:pt x="2058" y="1304"/>
                      <a:pt x="2029" y="814"/>
                    </a:cubicBezTo>
                    <a:cubicBezTo>
                      <a:pt x="1992" y="311"/>
                      <a:pt x="1581" y="1"/>
                      <a:pt x="1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351027" y="2637634"/>
                <a:ext cx="58669" cy="29874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719" extrusionOk="0">
                    <a:moveTo>
                      <a:pt x="786" y="1"/>
                    </a:moveTo>
                    <a:cubicBezTo>
                      <a:pt x="435" y="1"/>
                      <a:pt x="90" y="239"/>
                      <a:pt x="1" y="632"/>
                    </a:cubicBezTo>
                    <a:cubicBezTo>
                      <a:pt x="1" y="690"/>
                      <a:pt x="29" y="718"/>
                      <a:pt x="58" y="718"/>
                    </a:cubicBezTo>
                    <a:lnTo>
                      <a:pt x="87" y="718"/>
                    </a:lnTo>
                    <a:cubicBezTo>
                      <a:pt x="116" y="718"/>
                      <a:pt x="145" y="718"/>
                      <a:pt x="173" y="690"/>
                    </a:cubicBezTo>
                    <a:cubicBezTo>
                      <a:pt x="217" y="366"/>
                      <a:pt x="487" y="155"/>
                      <a:pt x="777" y="155"/>
                    </a:cubicBezTo>
                    <a:cubicBezTo>
                      <a:pt x="874" y="155"/>
                      <a:pt x="973" y="178"/>
                      <a:pt x="1066" y="229"/>
                    </a:cubicBezTo>
                    <a:cubicBezTo>
                      <a:pt x="1153" y="258"/>
                      <a:pt x="1239" y="315"/>
                      <a:pt x="1297" y="402"/>
                    </a:cubicBezTo>
                    <a:lnTo>
                      <a:pt x="1383" y="402"/>
                    </a:lnTo>
                    <a:cubicBezTo>
                      <a:pt x="1412" y="344"/>
                      <a:pt x="1412" y="315"/>
                      <a:pt x="1383" y="286"/>
                    </a:cubicBezTo>
                    <a:cubicBezTo>
                      <a:pt x="1219" y="90"/>
                      <a:pt x="1002" y="1"/>
                      <a:pt x="7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accent1"/>
        </a:solidFill>
        <a:effectLst/>
      </p:bgPr>
    </p:bg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20266" flipH="1">
            <a:off x="6813028" y="-382873"/>
            <a:ext cx="4478823" cy="4478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9" name="Google Shape;1139;p32"/>
          <p:cNvGrpSpPr/>
          <p:nvPr/>
        </p:nvGrpSpPr>
        <p:grpSpPr>
          <a:xfrm>
            <a:off x="195310" y="3623023"/>
            <a:ext cx="962474" cy="1643252"/>
            <a:chOff x="570510" y="3312573"/>
            <a:chExt cx="962474" cy="1643252"/>
          </a:xfrm>
        </p:grpSpPr>
        <p:grpSp>
          <p:nvGrpSpPr>
            <p:cNvPr id="1140" name="Google Shape;1140;p32"/>
            <p:cNvGrpSpPr/>
            <p:nvPr/>
          </p:nvGrpSpPr>
          <p:grpSpPr>
            <a:xfrm>
              <a:off x="570510" y="3312573"/>
              <a:ext cx="481265" cy="1643252"/>
              <a:chOff x="1751932" y="3854601"/>
              <a:chExt cx="302815" cy="1034012"/>
            </a:xfrm>
          </p:grpSpPr>
          <p:sp>
            <p:nvSpPr>
              <p:cNvPr id="1141" name="Google Shape;1141;p32"/>
              <p:cNvSpPr/>
              <p:nvPr/>
            </p:nvSpPr>
            <p:spPr>
              <a:xfrm>
                <a:off x="1751932" y="3910859"/>
                <a:ext cx="277679" cy="977755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23532" fill="none" extrusionOk="0">
                    <a:moveTo>
                      <a:pt x="2564" y="23446"/>
                    </a:moveTo>
                    <a:lnTo>
                      <a:pt x="2564" y="23446"/>
                    </a:lnTo>
                    <a:cubicBezTo>
                      <a:pt x="1095" y="23359"/>
                      <a:pt x="1" y="22092"/>
                      <a:pt x="87" y="20652"/>
                    </a:cubicBezTo>
                    <a:lnTo>
                      <a:pt x="1441" y="0"/>
                    </a:lnTo>
                    <a:lnTo>
                      <a:pt x="6683" y="346"/>
                    </a:lnTo>
                    <a:lnTo>
                      <a:pt x="5358" y="20997"/>
                    </a:lnTo>
                    <a:cubicBezTo>
                      <a:pt x="5271" y="22437"/>
                      <a:pt x="4004" y="23532"/>
                      <a:pt x="2564" y="23446"/>
                    </a:cubicBezTo>
                    <a:close/>
                  </a:path>
                </a:pathLst>
              </a:custGeom>
              <a:solidFill>
                <a:schemeClr val="dk1"/>
              </a:solidFill>
              <a:ln w="165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1762693" y="4078384"/>
                <a:ext cx="245394" cy="797303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19189" extrusionOk="0">
                    <a:moveTo>
                      <a:pt x="1182" y="1"/>
                    </a:moveTo>
                    <a:lnTo>
                      <a:pt x="116" y="16620"/>
                    </a:lnTo>
                    <a:cubicBezTo>
                      <a:pt x="1" y="17945"/>
                      <a:pt x="980" y="19097"/>
                      <a:pt x="2305" y="19183"/>
                    </a:cubicBezTo>
                    <a:cubicBezTo>
                      <a:pt x="2358" y="19187"/>
                      <a:pt x="2411" y="19188"/>
                      <a:pt x="2463" y="19188"/>
                    </a:cubicBezTo>
                    <a:cubicBezTo>
                      <a:pt x="3718" y="19188"/>
                      <a:pt x="4755" y="18208"/>
                      <a:pt x="4811" y="16937"/>
                    </a:cubicBezTo>
                    <a:lnTo>
                      <a:pt x="5905" y="317"/>
                    </a:lnTo>
                    <a:lnTo>
                      <a:pt x="1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1789035" y="3854601"/>
                <a:ext cx="265712" cy="7184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1729" fill="none" extrusionOk="0">
                    <a:moveTo>
                      <a:pt x="490" y="1"/>
                    </a:moveTo>
                    <a:lnTo>
                      <a:pt x="6020" y="375"/>
                    </a:lnTo>
                    <a:cubicBezTo>
                      <a:pt x="6222" y="375"/>
                      <a:pt x="6395" y="577"/>
                      <a:pt x="6395" y="778"/>
                    </a:cubicBezTo>
                    <a:lnTo>
                      <a:pt x="6337" y="1325"/>
                    </a:lnTo>
                    <a:cubicBezTo>
                      <a:pt x="6337" y="1556"/>
                      <a:pt x="6135" y="1729"/>
                      <a:pt x="5905" y="1700"/>
                    </a:cubicBezTo>
                    <a:lnTo>
                      <a:pt x="404" y="1354"/>
                    </a:lnTo>
                    <a:cubicBezTo>
                      <a:pt x="173" y="1325"/>
                      <a:pt x="0" y="1153"/>
                      <a:pt x="29" y="922"/>
                    </a:cubicBezTo>
                    <a:lnTo>
                      <a:pt x="58" y="375"/>
                    </a:lnTo>
                    <a:cubicBezTo>
                      <a:pt x="87" y="145"/>
                      <a:pt x="260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65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1811762" y="4078218"/>
                <a:ext cx="196324" cy="13587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327" extrusionOk="0">
                    <a:moveTo>
                      <a:pt x="459" y="0"/>
                    </a:moveTo>
                    <a:cubicBezTo>
                      <a:pt x="171" y="0"/>
                      <a:pt x="1" y="5"/>
                      <a:pt x="1" y="5"/>
                    </a:cubicBezTo>
                    <a:cubicBezTo>
                      <a:pt x="1" y="5"/>
                      <a:pt x="1066" y="206"/>
                      <a:pt x="2362" y="264"/>
                    </a:cubicBezTo>
                    <a:cubicBezTo>
                      <a:pt x="3140" y="316"/>
                      <a:pt x="3835" y="326"/>
                      <a:pt x="4266" y="326"/>
                    </a:cubicBezTo>
                    <a:cubicBezTo>
                      <a:pt x="4554" y="326"/>
                      <a:pt x="4724" y="321"/>
                      <a:pt x="4724" y="321"/>
                    </a:cubicBezTo>
                    <a:cubicBezTo>
                      <a:pt x="4724" y="321"/>
                      <a:pt x="3659" y="120"/>
                      <a:pt x="2362" y="62"/>
                    </a:cubicBezTo>
                    <a:cubicBezTo>
                      <a:pt x="1585" y="10"/>
                      <a:pt x="890" y="0"/>
                      <a:pt x="459" y="0"/>
                    </a:cubicBezTo>
                    <a:close/>
                  </a:path>
                </a:pathLst>
              </a:custGeom>
              <a:solidFill>
                <a:srgbClr val="8BAB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1810557" y="3867772"/>
                <a:ext cx="168776" cy="19487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469" extrusionOk="0">
                    <a:moveTo>
                      <a:pt x="116" y="0"/>
                    </a:moveTo>
                    <a:cubicBezTo>
                      <a:pt x="58" y="0"/>
                      <a:pt x="1" y="58"/>
                      <a:pt x="1" y="116"/>
                    </a:cubicBezTo>
                    <a:cubicBezTo>
                      <a:pt x="1" y="173"/>
                      <a:pt x="30" y="231"/>
                      <a:pt x="87" y="231"/>
                    </a:cubicBezTo>
                    <a:lnTo>
                      <a:pt x="3947" y="461"/>
                    </a:lnTo>
                    <a:cubicBezTo>
                      <a:pt x="3957" y="467"/>
                      <a:pt x="3968" y="469"/>
                      <a:pt x="3978" y="469"/>
                    </a:cubicBezTo>
                    <a:cubicBezTo>
                      <a:pt x="4024" y="469"/>
                      <a:pt x="4062" y="422"/>
                      <a:pt x="4062" y="375"/>
                    </a:cubicBezTo>
                    <a:cubicBezTo>
                      <a:pt x="4062" y="317"/>
                      <a:pt x="4004" y="260"/>
                      <a:pt x="3947" y="260"/>
                    </a:cubicBez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1915884" y="4403878"/>
                <a:ext cx="46702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125" fill="none" extrusionOk="0">
                    <a:moveTo>
                      <a:pt x="1095" y="491"/>
                    </a:moveTo>
                    <a:cubicBezTo>
                      <a:pt x="1124" y="779"/>
                      <a:pt x="922" y="1038"/>
                      <a:pt x="634" y="1067"/>
                    </a:cubicBezTo>
                    <a:cubicBezTo>
                      <a:pt x="346" y="1124"/>
                      <a:pt x="87" y="894"/>
                      <a:pt x="58" y="606"/>
                    </a:cubicBezTo>
                    <a:cubicBezTo>
                      <a:pt x="0" y="318"/>
                      <a:pt x="231" y="59"/>
                      <a:pt x="519" y="30"/>
                    </a:cubicBezTo>
                    <a:cubicBezTo>
                      <a:pt x="807" y="1"/>
                      <a:pt x="1066" y="203"/>
                      <a:pt x="1095" y="491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1841677" y="4122675"/>
                <a:ext cx="51522" cy="5268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68" fill="none" extrusionOk="0">
                    <a:moveTo>
                      <a:pt x="1210" y="749"/>
                    </a:moveTo>
                    <a:cubicBezTo>
                      <a:pt x="1239" y="288"/>
                      <a:pt x="692" y="0"/>
                      <a:pt x="346" y="317"/>
                    </a:cubicBezTo>
                    <a:cubicBezTo>
                      <a:pt x="1" y="634"/>
                      <a:pt x="202" y="1210"/>
                      <a:pt x="663" y="1239"/>
                    </a:cubicBezTo>
                    <a:cubicBezTo>
                      <a:pt x="951" y="1268"/>
                      <a:pt x="1210" y="1037"/>
                      <a:pt x="1210" y="749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1792608" y="4703072"/>
                <a:ext cx="52727" cy="51522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240" fill="none" extrusionOk="0">
                    <a:moveTo>
                      <a:pt x="1239" y="749"/>
                    </a:moveTo>
                    <a:cubicBezTo>
                      <a:pt x="1268" y="260"/>
                      <a:pt x="721" y="1"/>
                      <a:pt x="375" y="317"/>
                    </a:cubicBezTo>
                    <a:cubicBezTo>
                      <a:pt x="1" y="634"/>
                      <a:pt x="202" y="1210"/>
                      <a:pt x="692" y="1239"/>
                    </a:cubicBezTo>
                    <a:cubicBezTo>
                      <a:pt x="980" y="1239"/>
                      <a:pt x="1211" y="1037"/>
                      <a:pt x="1239" y="749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1830916" y="4500562"/>
                <a:ext cx="39182" cy="3382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14" extrusionOk="0">
                    <a:moveTo>
                      <a:pt x="504" y="1"/>
                    </a:moveTo>
                    <a:cubicBezTo>
                      <a:pt x="418" y="1"/>
                      <a:pt x="332" y="29"/>
                      <a:pt x="260" y="93"/>
                    </a:cubicBezTo>
                    <a:cubicBezTo>
                      <a:pt x="0" y="324"/>
                      <a:pt x="145" y="785"/>
                      <a:pt x="490" y="813"/>
                    </a:cubicBezTo>
                    <a:cubicBezTo>
                      <a:pt x="721" y="813"/>
                      <a:pt x="893" y="641"/>
                      <a:pt x="922" y="439"/>
                    </a:cubicBezTo>
                    <a:cubicBezTo>
                      <a:pt x="943" y="190"/>
                      <a:pt x="724" y="1"/>
                      <a:pt x="5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1896730" y="4750479"/>
                <a:ext cx="37977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90" extrusionOk="0">
                    <a:moveTo>
                      <a:pt x="510" y="0"/>
                    </a:moveTo>
                    <a:cubicBezTo>
                      <a:pt x="424" y="0"/>
                      <a:pt x="336" y="31"/>
                      <a:pt x="260" y="98"/>
                    </a:cubicBezTo>
                    <a:cubicBezTo>
                      <a:pt x="1" y="328"/>
                      <a:pt x="145" y="761"/>
                      <a:pt x="490" y="789"/>
                    </a:cubicBezTo>
                    <a:cubicBezTo>
                      <a:pt x="692" y="789"/>
                      <a:pt x="894" y="645"/>
                      <a:pt x="894" y="444"/>
                    </a:cubicBezTo>
                    <a:cubicBezTo>
                      <a:pt x="914" y="179"/>
                      <a:pt x="718" y="0"/>
                      <a:pt x="5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1912311" y="4252183"/>
                <a:ext cx="39182" cy="32201"/>
              </a:xfrm>
              <a:custGeom>
                <a:avLst/>
                <a:gdLst/>
                <a:ahLst/>
                <a:cxnLst/>
                <a:rect l="l" t="t" r="r" b="b"/>
                <a:pathLst>
                  <a:path w="943" h="775" extrusionOk="0">
                    <a:moveTo>
                      <a:pt x="498" y="0"/>
                    </a:moveTo>
                    <a:cubicBezTo>
                      <a:pt x="414" y="0"/>
                      <a:pt x="330" y="25"/>
                      <a:pt x="259" y="80"/>
                    </a:cubicBezTo>
                    <a:cubicBezTo>
                      <a:pt x="0" y="311"/>
                      <a:pt x="144" y="772"/>
                      <a:pt x="490" y="772"/>
                    </a:cubicBezTo>
                    <a:cubicBezTo>
                      <a:pt x="507" y="774"/>
                      <a:pt x="523" y="775"/>
                      <a:pt x="540" y="775"/>
                    </a:cubicBezTo>
                    <a:cubicBezTo>
                      <a:pt x="745" y="775"/>
                      <a:pt x="895" y="613"/>
                      <a:pt x="922" y="426"/>
                    </a:cubicBezTo>
                    <a:cubicBezTo>
                      <a:pt x="943" y="175"/>
                      <a:pt x="721" y="0"/>
                      <a:pt x="4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1906328" y="4592967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73" y="1"/>
                    </a:moveTo>
                    <a:cubicBezTo>
                      <a:pt x="86" y="1"/>
                      <a:pt x="29" y="58"/>
                      <a:pt x="0" y="116"/>
                    </a:cubicBezTo>
                    <a:cubicBezTo>
                      <a:pt x="0" y="202"/>
                      <a:pt x="58" y="260"/>
                      <a:pt x="144" y="289"/>
                    </a:cubicBezTo>
                    <a:cubicBezTo>
                      <a:pt x="230" y="289"/>
                      <a:pt x="288" y="231"/>
                      <a:pt x="288" y="145"/>
                    </a:cubicBezTo>
                    <a:cubicBezTo>
                      <a:pt x="288" y="58"/>
                      <a:pt x="230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1937406" y="4533137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74" y="1"/>
                    </a:moveTo>
                    <a:cubicBezTo>
                      <a:pt x="87" y="1"/>
                      <a:pt x="30" y="58"/>
                      <a:pt x="30" y="116"/>
                    </a:cubicBezTo>
                    <a:cubicBezTo>
                      <a:pt x="1" y="202"/>
                      <a:pt x="59" y="260"/>
                      <a:pt x="145" y="289"/>
                    </a:cubicBezTo>
                    <a:cubicBezTo>
                      <a:pt x="231" y="289"/>
                      <a:pt x="289" y="231"/>
                      <a:pt x="289" y="145"/>
                    </a:cubicBezTo>
                    <a:cubicBezTo>
                      <a:pt x="289" y="58"/>
                      <a:pt x="231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1920662" y="4127453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45" y="1"/>
                    </a:moveTo>
                    <a:cubicBezTo>
                      <a:pt x="58" y="1"/>
                      <a:pt x="1" y="58"/>
                      <a:pt x="1" y="145"/>
                    </a:cubicBezTo>
                    <a:cubicBezTo>
                      <a:pt x="1" y="231"/>
                      <a:pt x="58" y="289"/>
                      <a:pt x="116" y="289"/>
                    </a:cubicBezTo>
                    <a:cubicBezTo>
                      <a:pt x="202" y="289"/>
                      <a:pt x="260" y="231"/>
                      <a:pt x="260" y="173"/>
                    </a:cubicBezTo>
                    <a:cubicBezTo>
                      <a:pt x="289" y="87"/>
                      <a:pt x="231" y="29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1811762" y="4631275"/>
                <a:ext cx="12008" cy="1109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7" extrusionOk="0">
                    <a:moveTo>
                      <a:pt x="145" y="0"/>
                    </a:moveTo>
                    <a:cubicBezTo>
                      <a:pt x="58" y="0"/>
                      <a:pt x="1" y="58"/>
                      <a:pt x="1" y="116"/>
                    </a:cubicBezTo>
                    <a:cubicBezTo>
                      <a:pt x="1" y="216"/>
                      <a:pt x="73" y="267"/>
                      <a:pt x="141" y="267"/>
                    </a:cubicBezTo>
                    <a:cubicBezTo>
                      <a:pt x="209" y="267"/>
                      <a:pt x="274" y="216"/>
                      <a:pt x="260" y="116"/>
                    </a:cubicBezTo>
                    <a:lnTo>
                      <a:pt x="260" y="116"/>
                    </a:lnTo>
                    <a:lnTo>
                      <a:pt x="289" y="144"/>
                    </a:lnTo>
                    <a:cubicBezTo>
                      <a:pt x="289" y="58"/>
                      <a:pt x="231" y="0"/>
                      <a:pt x="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1887838" y="4326971"/>
                <a:ext cx="12631" cy="1113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68" extrusionOk="0">
                    <a:moveTo>
                      <a:pt x="131" y="0"/>
                    </a:moveTo>
                    <a:cubicBezTo>
                      <a:pt x="63" y="0"/>
                      <a:pt x="0" y="30"/>
                      <a:pt x="13" y="95"/>
                    </a:cubicBezTo>
                    <a:cubicBezTo>
                      <a:pt x="13" y="181"/>
                      <a:pt x="71" y="239"/>
                      <a:pt x="128" y="268"/>
                    </a:cubicBezTo>
                    <a:cubicBezTo>
                      <a:pt x="215" y="268"/>
                      <a:pt x="272" y="210"/>
                      <a:pt x="272" y="124"/>
                    </a:cubicBezTo>
                    <a:cubicBezTo>
                      <a:pt x="304" y="45"/>
                      <a:pt x="214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1821360" y="4293732"/>
                <a:ext cx="14376" cy="11177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69" extrusionOk="0">
                    <a:moveTo>
                      <a:pt x="174" y="0"/>
                    </a:moveTo>
                    <a:cubicBezTo>
                      <a:pt x="0" y="0"/>
                      <a:pt x="8" y="261"/>
                      <a:pt x="173" y="261"/>
                    </a:cubicBezTo>
                    <a:cubicBezTo>
                      <a:pt x="188" y="266"/>
                      <a:pt x="203" y="269"/>
                      <a:pt x="216" y="269"/>
                    </a:cubicBezTo>
                    <a:cubicBezTo>
                      <a:pt x="278" y="269"/>
                      <a:pt x="317" y="217"/>
                      <a:pt x="317" y="146"/>
                    </a:cubicBezTo>
                    <a:cubicBezTo>
                      <a:pt x="346" y="60"/>
                      <a:pt x="288" y="2"/>
                      <a:pt x="202" y="2"/>
                    </a:cubicBezTo>
                    <a:cubicBezTo>
                      <a:pt x="192" y="1"/>
                      <a:pt x="183" y="0"/>
                      <a:pt x="174" y="0"/>
                    </a:cubicBezTo>
                    <a:close/>
                  </a:path>
                </a:pathLst>
              </a:custGeom>
              <a:solidFill>
                <a:srgbClr val="8BAB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1847661" y="4331791"/>
                <a:ext cx="12008" cy="1109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7" extrusionOk="0">
                    <a:moveTo>
                      <a:pt x="102" y="0"/>
                    </a:moveTo>
                    <a:cubicBezTo>
                      <a:pt x="40" y="0"/>
                      <a:pt x="1" y="52"/>
                      <a:pt x="1" y="123"/>
                    </a:cubicBezTo>
                    <a:cubicBezTo>
                      <a:pt x="1" y="209"/>
                      <a:pt x="58" y="267"/>
                      <a:pt x="145" y="267"/>
                    </a:cubicBezTo>
                    <a:cubicBezTo>
                      <a:pt x="202" y="267"/>
                      <a:pt x="260" y="209"/>
                      <a:pt x="289" y="152"/>
                    </a:cubicBezTo>
                    <a:cubicBezTo>
                      <a:pt x="289" y="65"/>
                      <a:pt x="231" y="8"/>
                      <a:pt x="145" y="8"/>
                    </a:cubicBezTo>
                    <a:cubicBezTo>
                      <a:pt x="129" y="3"/>
                      <a:pt x="115" y="0"/>
                      <a:pt x="102" y="0"/>
                    </a:cubicBezTo>
                    <a:close/>
                  </a:path>
                </a:pathLst>
              </a:custGeom>
              <a:solidFill>
                <a:srgbClr val="8BAB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1905995" y="4211507"/>
                <a:ext cx="13504" cy="8144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96" extrusionOk="0">
                    <a:moveTo>
                      <a:pt x="270" y="1"/>
                    </a:moveTo>
                    <a:cubicBezTo>
                      <a:pt x="174" y="1"/>
                      <a:pt x="1" y="195"/>
                      <a:pt x="152" y="195"/>
                    </a:cubicBezTo>
                    <a:cubicBezTo>
                      <a:pt x="238" y="195"/>
                      <a:pt x="296" y="138"/>
                      <a:pt x="325" y="80"/>
                    </a:cubicBezTo>
                    <a:cubicBezTo>
                      <a:pt x="325" y="23"/>
                      <a:pt x="301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1962169" y="4143823"/>
                <a:ext cx="13587" cy="8809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12" extrusionOk="0">
                    <a:moveTo>
                      <a:pt x="275" y="1"/>
                    </a:moveTo>
                    <a:cubicBezTo>
                      <a:pt x="181" y="1"/>
                      <a:pt x="0" y="189"/>
                      <a:pt x="154" y="211"/>
                    </a:cubicBezTo>
                    <a:cubicBezTo>
                      <a:pt x="240" y="211"/>
                      <a:pt x="298" y="154"/>
                      <a:pt x="327" y="67"/>
                    </a:cubicBezTo>
                    <a:cubicBezTo>
                      <a:pt x="327" y="19"/>
                      <a:pt x="305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1865610" y="4669583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45" y="0"/>
                    </a:moveTo>
                    <a:cubicBezTo>
                      <a:pt x="87" y="0"/>
                      <a:pt x="1" y="58"/>
                      <a:pt x="1" y="144"/>
                    </a:cubicBezTo>
                    <a:cubicBezTo>
                      <a:pt x="1" y="202"/>
                      <a:pt x="58" y="259"/>
                      <a:pt x="145" y="288"/>
                    </a:cubicBezTo>
                    <a:cubicBezTo>
                      <a:pt x="202" y="288"/>
                      <a:pt x="289" y="231"/>
                      <a:pt x="289" y="144"/>
                    </a:cubicBezTo>
                    <a:cubicBezTo>
                      <a:pt x="289" y="58"/>
                      <a:pt x="231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1866815" y="4799922"/>
                <a:ext cx="14418" cy="1121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270" extrusionOk="0">
                    <a:moveTo>
                      <a:pt x="175" y="1"/>
                    </a:moveTo>
                    <a:cubicBezTo>
                      <a:pt x="1" y="1"/>
                      <a:pt x="9" y="262"/>
                      <a:pt x="173" y="262"/>
                    </a:cubicBezTo>
                    <a:cubicBezTo>
                      <a:pt x="189" y="267"/>
                      <a:pt x="203" y="269"/>
                      <a:pt x="216" y="269"/>
                    </a:cubicBezTo>
                    <a:cubicBezTo>
                      <a:pt x="278" y="269"/>
                      <a:pt x="317" y="218"/>
                      <a:pt x="317" y="147"/>
                    </a:cubicBezTo>
                    <a:cubicBezTo>
                      <a:pt x="346" y="60"/>
                      <a:pt x="289" y="3"/>
                      <a:pt x="202" y="3"/>
                    </a:cubicBezTo>
                    <a:cubicBezTo>
                      <a:pt x="193" y="1"/>
                      <a:pt x="183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1784257" y="3958640"/>
                <a:ext cx="98141" cy="811596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9533" extrusionOk="0">
                    <a:moveTo>
                      <a:pt x="1767" y="0"/>
                    </a:moveTo>
                    <a:cubicBezTo>
                      <a:pt x="1469" y="0"/>
                      <a:pt x="1210" y="249"/>
                      <a:pt x="1210" y="550"/>
                    </a:cubicBezTo>
                    <a:lnTo>
                      <a:pt x="29" y="18926"/>
                    </a:lnTo>
                    <a:cubicBezTo>
                      <a:pt x="0" y="19242"/>
                      <a:pt x="231" y="19502"/>
                      <a:pt x="547" y="19530"/>
                    </a:cubicBezTo>
                    <a:cubicBezTo>
                      <a:pt x="565" y="19532"/>
                      <a:pt x="583" y="19533"/>
                      <a:pt x="601" y="19533"/>
                    </a:cubicBezTo>
                    <a:cubicBezTo>
                      <a:pt x="893" y="19533"/>
                      <a:pt x="1125" y="19311"/>
                      <a:pt x="1152" y="19012"/>
                    </a:cubicBezTo>
                    <a:lnTo>
                      <a:pt x="2333" y="607"/>
                    </a:lnTo>
                    <a:cubicBezTo>
                      <a:pt x="2362" y="290"/>
                      <a:pt x="2132" y="31"/>
                      <a:pt x="1815" y="2"/>
                    </a:cubicBezTo>
                    <a:cubicBezTo>
                      <a:pt x="1799" y="1"/>
                      <a:pt x="1782" y="0"/>
                      <a:pt x="1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4" name="Google Shape;1164;p32"/>
            <p:cNvGrpSpPr/>
            <p:nvPr/>
          </p:nvGrpSpPr>
          <p:grpSpPr>
            <a:xfrm>
              <a:off x="1141444" y="3618847"/>
              <a:ext cx="391540" cy="1336874"/>
              <a:chOff x="1751932" y="3854601"/>
              <a:chExt cx="302815" cy="1034012"/>
            </a:xfrm>
          </p:grpSpPr>
          <p:sp>
            <p:nvSpPr>
              <p:cNvPr id="1165" name="Google Shape;1165;p32"/>
              <p:cNvSpPr/>
              <p:nvPr/>
            </p:nvSpPr>
            <p:spPr>
              <a:xfrm>
                <a:off x="1751932" y="3910859"/>
                <a:ext cx="277679" cy="977755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23532" fill="none" extrusionOk="0">
                    <a:moveTo>
                      <a:pt x="2564" y="23446"/>
                    </a:moveTo>
                    <a:lnTo>
                      <a:pt x="2564" y="23446"/>
                    </a:lnTo>
                    <a:cubicBezTo>
                      <a:pt x="1095" y="23359"/>
                      <a:pt x="1" y="22092"/>
                      <a:pt x="87" y="20652"/>
                    </a:cubicBezTo>
                    <a:lnTo>
                      <a:pt x="1441" y="0"/>
                    </a:lnTo>
                    <a:lnTo>
                      <a:pt x="6683" y="346"/>
                    </a:lnTo>
                    <a:lnTo>
                      <a:pt x="5358" y="20997"/>
                    </a:lnTo>
                    <a:cubicBezTo>
                      <a:pt x="5271" y="22437"/>
                      <a:pt x="4004" y="23532"/>
                      <a:pt x="2564" y="23446"/>
                    </a:cubicBezTo>
                    <a:close/>
                  </a:path>
                </a:pathLst>
              </a:custGeom>
              <a:solidFill>
                <a:schemeClr val="dk1"/>
              </a:solidFill>
              <a:ln w="165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1762693" y="4078384"/>
                <a:ext cx="245394" cy="797303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19189" extrusionOk="0">
                    <a:moveTo>
                      <a:pt x="1182" y="1"/>
                    </a:moveTo>
                    <a:lnTo>
                      <a:pt x="116" y="16620"/>
                    </a:lnTo>
                    <a:cubicBezTo>
                      <a:pt x="1" y="17945"/>
                      <a:pt x="980" y="19097"/>
                      <a:pt x="2305" y="19183"/>
                    </a:cubicBezTo>
                    <a:cubicBezTo>
                      <a:pt x="2358" y="19187"/>
                      <a:pt x="2411" y="19188"/>
                      <a:pt x="2463" y="19188"/>
                    </a:cubicBezTo>
                    <a:cubicBezTo>
                      <a:pt x="3718" y="19188"/>
                      <a:pt x="4755" y="18208"/>
                      <a:pt x="4811" y="16937"/>
                    </a:cubicBezTo>
                    <a:lnTo>
                      <a:pt x="5905" y="317"/>
                    </a:lnTo>
                    <a:lnTo>
                      <a:pt x="1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1789035" y="3854601"/>
                <a:ext cx="265712" cy="7184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1729" fill="none" extrusionOk="0">
                    <a:moveTo>
                      <a:pt x="490" y="1"/>
                    </a:moveTo>
                    <a:lnTo>
                      <a:pt x="6020" y="375"/>
                    </a:lnTo>
                    <a:cubicBezTo>
                      <a:pt x="6222" y="375"/>
                      <a:pt x="6395" y="577"/>
                      <a:pt x="6395" y="778"/>
                    </a:cubicBezTo>
                    <a:lnTo>
                      <a:pt x="6337" y="1325"/>
                    </a:lnTo>
                    <a:cubicBezTo>
                      <a:pt x="6337" y="1556"/>
                      <a:pt x="6135" y="1729"/>
                      <a:pt x="5905" y="1700"/>
                    </a:cubicBezTo>
                    <a:lnTo>
                      <a:pt x="404" y="1354"/>
                    </a:lnTo>
                    <a:cubicBezTo>
                      <a:pt x="173" y="1325"/>
                      <a:pt x="0" y="1153"/>
                      <a:pt x="29" y="922"/>
                    </a:cubicBezTo>
                    <a:lnTo>
                      <a:pt x="58" y="375"/>
                    </a:lnTo>
                    <a:cubicBezTo>
                      <a:pt x="87" y="145"/>
                      <a:pt x="260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65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1811762" y="4078218"/>
                <a:ext cx="196324" cy="13587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327" extrusionOk="0">
                    <a:moveTo>
                      <a:pt x="459" y="0"/>
                    </a:moveTo>
                    <a:cubicBezTo>
                      <a:pt x="171" y="0"/>
                      <a:pt x="1" y="5"/>
                      <a:pt x="1" y="5"/>
                    </a:cubicBezTo>
                    <a:cubicBezTo>
                      <a:pt x="1" y="5"/>
                      <a:pt x="1066" y="206"/>
                      <a:pt x="2362" y="264"/>
                    </a:cubicBezTo>
                    <a:cubicBezTo>
                      <a:pt x="3140" y="316"/>
                      <a:pt x="3835" y="326"/>
                      <a:pt x="4266" y="326"/>
                    </a:cubicBezTo>
                    <a:cubicBezTo>
                      <a:pt x="4554" y="326"/>
                      <a:pt x="4724" y="321"/>
                      <a:pt x="4724" y="321"/>
                    </a:cubicBezTo>
                    <a:cubicBezTo>
                      <a:pt x="4724" y="321"/>
                      <a:pt x="3659" y="120"/>
                      <a:pt x="2362" y="62"/>
                    </a:cubicBezTo>
                    <a:cubicBezTo>
                      <a:pt x="1585" y="10"/>
                      <a:pt x="890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1810557" y="3867772"/>
                <a:ext cx="168776" cy="19487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469" extrusionOk="0">
                    <a:moveTo>
                      <a:pt x="116" y="0"/>
                    </a:moveTo>
                    <a:cubicBezTo>
                      <a:pt x="58" y="0"/>
                      <a:pt x="1" y="58"/>
                      <a:pt x="1" y="116"/>
                    </a:cubicBezTo>
                    <a:cubicBezTo>
                      <a:pt x="1" y="173"/>
                      <a:pt x="30" y="231"/>
                      <a:pt x="87" y="231"/>
                    </a:cubicBezTo>
                    <a:lnTo>
                      <a:pt x="3947" y="461"/>
                    </a:lnTo>
                    <a:cubicBezTo>
                      <a:pt x="3957" y="467"/>
                      <a:pt x="3968" y="469"/>
                      <a:pt x="3978" y="469"/>
                    </a:cubicBezTo>
                    <a:cubicBezTo>
                      <a:pt x="4024" y="469"/>
                      <a:pt x="4062" y="422"/>
                      <a:pt x="4062" y="375"/>
                    </a:cubicBezTo>
                    <a:cubicBezTo>
                      <a:pt x="4062" y="317"/>
                      <a:pt x="4004" y="260"/>
                      <a:pt x="3947" y="260"/>
                    </a:cubicBez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1915884" y="4403878"/>
                <a:ext cx="46702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125" fill="none" extrusionOk="0">
                    <a:moveTo>
                      <a:pt x="1095" y="491"/>
                    </a:moveTo>
                    <a:cubicBezTo>
                      <a:pt x="1124" y="779"/>
                      <a:pt x="922" y="1038"/>
                      <a:pt x="634" y="1067"/>
                    </a:cubicBezTo>
                    <a:cubicBezTo>
                      <a:pt x="346" y="1124"/>
                      <a:pt x="87" y="894"/>
                      <a:pt x="58" y="606"/>
                    </a:cubicBezTo>
                    <a:cubicBezTo>
                      <a:pt x="0" y="318"/>
                      <a:pt x="231" y="59"/>
                      <a:pt x="519" y="30"/>
                    </a:cubicBezTo>
                    <a:cubicBezTo>
                      <a:pt x="807" y="1"/>
                      <a:pt x="1066" y="203"/>
                      <a:pt x="1095" y="491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1841677" y="4122675"/>
                <a:ext cx="51522" cy="5268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68" fill="none" extrusionOk="0">
                    <a:moveTo>
                      <a:pt x="1210" y="749"/>
                    </a:moveTo>
                    <a:cubicBezTo>
                      <a:pt x="1239" y="288"/>
                      <a:pt x="692" y="0"/>
                      <a:pt x="346" y="317"/>
                    </a:cubicBezTo>
                    <a:cubicBezTo>
                      <a:pt x="1" y="634"/>
                      <a:pt x="202" y="1210"/>
                      <a:pt x="663" y="1239"/>
                    </a:cubicBezTo>
                    <a:cubicBezTo>
                      <a:pt x="951" y="1268"/>
                      <a:pt x="1210" y="1037"/>
                      <a:pt x="1210" y="749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1792608" y="4703072"/>
                <a:ext cx="52727" cy="51522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240" fill="none" extrusionOk="0">
                    <a:moveTo>
                      <a:pt x="1239" y="749"/>
                    </a:moveTo>
                    <a:cubicBezTo>
                      <a:pt x="1268" y="260"/>
                      <a:pt x="721" y="1"/>
                      <a:pt x="375" y="317"/>
                    </a:cubicBezTo>
                    <a:cubicBezTo>
                      <a:pt x="1" y="634"/>
                      <a:pt x="202" y="1210"/>
                      <a:pt x="692" y="1239"/>
                    </a:cubicBezTo>
                    <a:cubicBezTo>
                      <a:pt x="980" y="1239"/>
                      <a:pt x="1211" y="1037"/>
                      <a:pt x="1239" y="749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1830916" y="4500562"/>
                <a:ext cx="39182" cy="3382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14" extrusionOk="0">
                    <a:moveTo>
                      <a:pt x="504" y="1"/>
                    </a:moveTo>
                    <a:cubicBezTo>
                      <a:pt x="418" y="1"/>
                      <a:pt x="332" y="29"/>
                      <a:pt x="260" y="93"/>
                    </a:cubicBezTo>
                    <a:cubicBezTo>
                      <a:pt x="0" y="324"/>
                      <a:pt x="145" y="785"/>
                      <a:pt x="490" y="813"/>
                    </a:cubicBezTo>
                    <a:cubicBezTo>
                      <a:pt x="721" y="813"/>
                      <a:pt x="893" y="641"/>
                      <a:pt x="922" y="439"/>
                    </a:cubicBezTo>
                    <a:cubicBezTo>
                      <a:pt x="943" y="190"/>
                      <a:pt x="724" y="1"/>
                      <a:pt x="5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1896730" y="4750479"/>
                <a:ext cx="37977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90" extrusionOk="0">
                    <a:moveTo>
                      <a:pt x="510" y="0"/>
                    </a:moveTo>
                    <a:cubicBezTo>
                      <a:pt x="424" y="0"/>
                      <a:pt x="336" y="31"/>
                      <a:pt x="260" y="98"/>
                    </a:cubicBezTo>
                    <a:cubicBezTo>
                      <a:pt x="1" y="328"/>
                      <a:pt x="145" y="761"/>
                      <a:pt x="490" y="789"/>
                    </a:cubicBezTo>
                    <a:cubicBezTo>
                      <a:pt x="692" y="789"/>
                      <a:pt x="894" y="645"/>
                      <a:pt x="894" y="444"/>
                    </a:cubicBezTo>
                    <a:cubicBezTo>
                      <a:pt x="914" y="179"/>
                      <a:pt x="718" y="0"/>
                      <a:pt x="5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1912311" y="4252183"/>
                <a:ext cx="39182" cy="32201"/>
              </a:xfrm>
              <a:custGeom>
                <a:avLst/>
                <a:gdLst/>
                <a:ahLst/>
                <a:cxnLst/>
                <a:rect l="l" t="t" r="r" b="b"/>
                <a:pathLst>
                  <a:path w="943" h="775" extrusionOk="0">
                    <a:moveTo>
                      <a:pt x="498" y="0"/>
                    </a:moveTo>
                    <a:cubicBezTo>
                      <a:pt x="414" y="0"/>
                      <a:pt x="330" y="25"/>
                      <a:pt x="259" y="80"/>
                    </a:cubicBezTo>
                    <a:cubicBezTo>
                      <a:pt x="0" y="311"/>
                      <a:pt x="144" y="772"/>
                      <a:pt x="490" y="772"/>
                    </a:cubicBezTo>
                    <a:cubicBezTo>
                      <a:pt x="507" y="774"/>
                      <a:pt x="523" y="775"/>
                      <a:pt x="540" y="775"/>
                    </a:cubicBezTo>
                    <a:cubicBezTo>
                      <a:pt x="745" y="775"/>
                      <a:pt x="895" y="613"/>
                      <a:pt x="922" y="426"/>
                    </a:cubicBezTo>
                    <a:cubicBezTo>
                      <a:pt x="943" y="175"/>
                      <a:pt x="721" y="0"/>
                      <a:pt x="4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1906328" y="4592967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73" y="1"/>
                    </a:moveTo>
                    <a:cubicBezTo>
                      <a:pt x="86" y="1"/>
                      <a:pt x="29" y="58"/>
                      <a:pt x="0" y="116"/>
                    </a:cubicBezTo>
                    <a:cubicBezTo>
                      <a:pt x="0" y="202"/>
                      <a:pt x="58" y="260"/>
                      <a:pt x="144" y="289"/>
                    </a:cubicBezTo>
                    <a:cubicBezTo>
                      <a:pt x="230" y="289"/>
                      <a:pt x="288" y="231"/>
                      <a:pt x="288" y="145"/>
                    </a:cubicBezTo>
                    <a:cubicBezTo>
                      <a:pt x="288" y="58"/>
                      <a:pt x="230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1937406" y="4533137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74" y="1"/>
                    </a:moveTo>
                    <a:cubicBezTo>
                      <a:pt x="87" y="1"/>
                      <a:pt x="30" y="58"/>
                      <a:pt x="30" y="116"/>
                    </a:cubicBezTo>
                    <a:cubicBezTo>
                      <a:pt x="1" y="202"/>
                      <a:pt x="59" y="260"/>
                      <a:pt x="145" y="289"/>
                    </a:cubicBezTo>
                    <a:cubicBezTo>
                      <a:pt x="231" y="289"/>
                      <a:pt x="289" y="231"/>
                      <a:pt x="289" y="145"/>
                    </a:cubicBezTo>
                    <a:cubicBezTo>
                      <a:pt x="289" y="58"/>
                      <a:pt x="231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1920662" y="4127453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45" y="1"/>
                    </a:moveTo>
                    <a:cubicBezTo>
                      <a:pt x="58" y="1"/>
                      <a:pt x="1" y="58"/>
                      <a:pt x="1" y="145"/>
                    </a:cubicBezTo>
                    <a:cubicBezTo>
                      <a:pt x="1" y="231"/>
                      <a:pt x="58" y="289"/>
                      <a:pt x="116" y="289"/>
                    </a:cubicBezTo>
                    <a:cubicBezTo>
                      <a:pt x="202" y="289"/>
                      <a:pt x="260" y="231"/>
                      <a:pt x="260" y="173"/>
                    </a:cubicBezTo>
                    <a:cubicBezTo>
                      <a:pt x="289" y="87"/>
                      <a:pt x="231" y="29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1811762" y="4631275"/>
                <a:ext cx="12008" cy="1109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7" extrusionOk="0">
                    <a:moveTo>
                      <a:pt x="145" y="0"/>
                    </a:moveTo>
                    <a:cubicBezTo>
                      <a:pt x="58" y="0"/>
                      <a:pt x="1" y="58"/>
                      <a:pt x="1" y="116"/>
                    </a:cubicBezTo>
                    <a:cubicBezTo>
                      <a:pt x="1" y="216"/>
                      <a:pt x="73" y="267"/>
                      <a:pt x="141" y="267"/>
                    </a:cubicBezTo>
                    <a:cubicBezTo>
                      <a:pt x="209" y="267"/>
                      <a:pt x="274" y="216"/>
                      <a:pt x="260" y="116"/>
                    </a:cubicBezTo>
                    <a:lnTo>
                      <a:pt x="260" y="116"/>
                    </a:lnTo>
                    <a:lnTo>
                      <a:pt x="289" y="144"/>
                    </a:lnTo>
                    <a:cubicBezTo>
                      <a:pt x="289" y="58"/>
                      <a:pt x="231" y="0"/>
                      <a:pt x="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1887838" y="4326971"/>
                <a:ext cx="12631" cy="1113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68" extrusionOk="0">
                    <a:moveTo>
                      <a:pt x="131" y="0"/>
                    </a:moveTo>
                    <a:cubicBezTo>
                      <a:pt x="63" y="0"/>
                      <a:pt x="0" y="30"/>
                      <a:pt x="13" y="95"/>
                    </a:cubicBezTo>
                    <a:cubicBezTo>
                      <a:pt x="13" y="181"/>
                      <a:pt x="71" y="239"/>
                      <a:pt x="128" y="268"/>
                    </a:cubicBezTo>
                    <a:cubicBezTo>
                      <a:pt x="215" y="268"/>
                      <a:pt x="272" y="210"/>
                      <a:pt x="272" y="124"/>
                    </a:cubicBezTo>
                    <a:cubicBezTo>
                      <a:pt x="304" y="45"/>
                      <a:pt x="214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1821360" y="4293732"/>
                <a:ext cx="14376" cy="11177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69" extrusionOk="0">
                    <a:moveTo>
                      <a:pt x="174" y="0"/>
                    </a:moveTo>
                    <a:cubicBezTo>
                      <a:pt x="0" y="0"/>
                      <a:pt x="8" y="261"/>
                      <a:pt x="173" y="261"/>
                    </a:cubicBezTo>
                    <a:cubicBezTo>
                      <a:pt x="188" y="266"/>
                      <a:pt x="203" y="269"/>
                      <a:pt x="216" y="269"/>
                    </a:cubicBezTo>
                    <a:cubicBezTo>
                      <a:pt x="278" y="269"/>
                      <a:pt x="317" y="217"/>
                      <a:pt x="317" y="146"/>
                    </a:cubicBezTo>
                    <a:cubicBezTo>
                      <a:pt x="346" y="60"/>
                      <a:pt x="288" y="2"/>
                      <a:pt x="202" y="2"/>
                    </a:cubicBezTo>
                    <a:cubicBezTo>
                      <a:pt x="192" y="1"/>
                      <a:pt x="183" y="0"/>
                      <a:pt x="174" y="0"/>
                    </a:cubicBezTo>
                    <a:close/>
                  </a:path>
                </a:pathLst>
              </a:custGeom>
              <a:solidFill>
                <a:srgbClr val="8BAB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1847661" y="4331791"/>
                <a:ext cx="12008" cy="1109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7" extrusionOk="0">
                    <a:moveTo>
                      <a:pt x="102" y="0"/>
                    </a:moveTo>
                    <a:cubicBezTo>
                      <a:pt x="40" y="0"/>
                      <a:pt x="1" y="52"/>
                      <a:pt x="1" y="123"/>
                    </a:cubicBezTo>
                    <a:cubicBezTo>
                      <a:pt x="1" y="209"/>
                      <a:pt x="58" y="267"/>
                      <a:pt x="145" y="267"/>
                    </a:cubicBezTo>
                    <a:cubicBezTo>
                      <a:pt x="202" y="267"/>
                      <a:pt x="260" y="209"/>
                      <a:pt x="289" y="152"/>
                    </a:cubicBezTo>
                    <a:cubicBezTo>
                      <a:pt x="289" y="65"/>
                      <a:pt x="231" y="8"/>
                      <a:pt x="145" y="8"/>
                    </a:cubicBezTo>
                    <a:cubicBezTo>
                      <a:pt x="129" y="3"/>
                      <a:pt x="115" y="0"/>
                      <a:pt x="102" y="0"/>
                    </a:cubicBezTo>
                    <a:close/>
                  </a:path>
                </a:pathLst>
              </a:custGeom>
              <a:solidFill>
                <a:srgbClr val="8BAB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1905995" y="4211507"/>
                <a:ext cx="13504" cy="8144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96" extrusionOk="0">
                    <a:moveTo>
                      <a:pt x="270" y="1"/>
                    </a:moveTo>
                    <a:cubicBezTo>
                      <a:pt x="174" y="1"/>
                      <a:pt x="1" y="195"/>
                      <a:pt x="152" y="195"/>
                    </a:cubicBezTo>
                    <a:cubicBezTo>
                      <a:pt x="238" y="195"/>
                      <a:pt x="296" y="138"/>
                      <a:pt x="325" y="80"/>
                    </a:cubicBezTo>
                    <a:cubicBezTo>
                      <a:pt x="325" y="23"/>
                      <a:pt x="301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2"/>
              <p:cNvSpPr/>
              <p:nvPr/>
            </p:nvSpPr>
            <p:spPr>
              <a:xfrm>
                <a:off x="1962169" y="4143823"/>
                <a:ext cx="13587" cy="8809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12" extrusionOk="0">
                    <a:moveTo>
                      <a:pt x="275" y="1"/>
                    </a:moveTo>
                    <a:cubicBezTo>
                      <a:pt x="181" y="1"/>
                      <a:pt x="0" y="189"/>
                      <a:pt x="154" y="211"/>
                    </a:cubicBezTo>
                    <a:cubicBezTo>
                      <a:pt x="240" y="211"/>
                      <a:pt x="298" y="154"/>
                      <a:pt x="327" y="67"/>
                    </a:cubicBezTo>
                    <a:cubicBezTo>
                      <a:pt x="327" y="19"/>
                      <a:pt x="305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2"/>
              <p:cNvSpPr/>
              <p:nvPr/>
            </p:nvSpPr>
            <p:spPr>
              <a:xfrm>
                <a:off x="1865610" y="4669583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45" y="0"/>
                    </a:moveTo>
                    <a:cubicBezTo>
                      <a:pt x="87" y="0"/>
                      <a:pt x="1" y="58"/>
                      <a:pt x="1" y="144"/>
                    </a:cubicBezTo>
                    <a:cubicBezTo>
                      <a:pt x="1" y="202"/>
                      <a:pt x="58" y="259"/>
                      <a:pt x="145" y="288"/>
                    </a:cubicBezTo>
                    <a:cubicBezTo>
                      <a:pt x="202" y="288"/>
                      <a:pt x="289" y="231"/>
                      <a:pt x="289" y="144"/>
                    </a:cubicBezTo>
                    <a:cubicBezTo>
                      <a:pt x="289" y="58"/>
                      <a:pt x="231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1866815" y="4799922"/>
                <a:ext cx="14418" cy="1121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270" extrusionOk="0">
                    <a:moveTo>
                      <a:pt x="175" y="1"/>
                    </a:moveTo>
                    <a:cubicBezTo>
                      <a:pt x="1" y="1"/>
                      <a:pt x="9" y="262"/>
                      <a:pt x="173" y="262"/>
                    </a:cubicBezTo>
                    <a:cubicBezTo>
                      <a:pt x="189" y="267"/>
                      <a:pt x="203" y="269"/>
                      <a:pt x="216" y="269"/>
                    </a:cubicBezTo>
                    <a:cubicBezTo>
                      <a:pt x="278" y="269"/>
                      <a:pt x="317" y="218"/>
                      <a:pt x="317" y="147"/>
                    </a:cubicBezTo>
                    <a:cubicBezTo>
                      <a:pt x="346" y="60"/>
                      <a:pt x="289" y="3"/>
                      <a:pt x="202" y="3"/>
                    </a:cubicBezTo>
                    <a:cubicBezTo>
                      <a:pt x="193" y="1"/>
                      <a:pt x="183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1784257" y="3958640"/>
                <a:ext cx="98141" cy="811596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9533" extrusionOk="0">
                    <a:moveTo>
                      <a:pt x="1767" y="0"/>
                    </a:moveTo>
                    <a:cubicBezTo>
                      <a:pt x="1469" y="0"/>
                      <a:pt x="1210" y="249"/>
                      <a:pt x="1210" y="550"/>
                    </a:cubicBezTo>
                    <a:lnTo>
                      <a:pt x="29" y="18926"/>
                    </a:lnTo>
                    <a:cubicBezTo>
                      <a:pt x="0" y="19242"/>
                      <a:pt x="231" y="19502"/>
                      <a:pt x="547" y="19530"/>
                    </a:cubicBezTo>
                    <a:cubicBezTo>
                      <a:pt x="565" y="19532"/>
                      <a:pt x="583" y="19533"/>
                      <a:pt x="601" y="19533"/>
                    </a:cubicBezTo>
                    <a:cubicBezTo>
                      <a:pt x="893" y="19533"/>
                      <a:pt x="1125" y="19311"/>
                      <a:pt x="1152" y="19012"/>
                    </a:cubicBezTo>
                    <a:lnTo>
                      <a:pt x="2333" y="607"/>
                    </a:lnTo>
                    <a:cubicBezTo>
                      <a:pt x="2362" y="290"/>
                      <a:pt x="2132" y="31"/>
                      <a:pt x="1815" y="2"/>
                    </a:cubicBezTo>
                    <a:cubicBezTo>
                      <a:pt x="1799" y="1"/>
                      <a:pt x="1782" y="0"/>
                      <a:pt x="1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"/>
          <p:cNvSpPr txBox="1">
            <a:spLocks noGrp="1"/>
          </p:cNvSpPr>
          <p:nvPr>
            <p:ph type="body" idx="1"/>
          </p:nvPr>
        </p:nvSpPr>
        <p:spPr>
          <a:xfrm>
            <a:off x="720000" y="1061725"/>
            <a:ext cx="7704000" cy="3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9"/>
          <p:cNvGrpSpPr/>
          <p:nvPr/>
        </p:nvGrpSpPr>
        <p:grpSpPr>
          <a:xfrm>
            <a:off x="85988" y="3399226"/>
            <a:ext cx="8668500" cy="1612007"/>
            <a:chOff x="85988" y="3399226"/>
            <a:chExt cx="8668500" cy="1612007"/>
          </a:xfrm>
        </p:grpSpPr>
        <p:grpSp>
          <p:nvGrpSpPr>
            <p:cNvPr id="241" name="Google Shape;241;p9"/>
            <p:cNvGrpSpPr/>
            <p:nvPr/>
          </p:nvGrpSpPr>
          <p:grpSpPr>
            <a:xfrm>
              <a:off x="85988" y="3399226"/>
              <a:ext cx="1559500" cy="1612007"/>
              <a:chOff x="442792" y="1256485"/>
              <a:chExt cx="888047" cy="917947"/>
            </a:xfrm>
          </p:grpSpPr>
          <p:sp>
            <p:nvSpPr>
              <p:cNvPr id="242" name="Google Shape;242;p9"/>
              <p:cNvSpPr/>
              <p:nvPr/>
            </p:nvSpPr>
            <p:spPr>
              <a:xfrm>
                <a:off x="473912" y="1530542"/>
                <a:ext cx="856927" cy="537408"/>
              </a:xfrm>
              <a:custGeom>
                <a:avLst/>
                <a:gdLst/>
                <a:ahLst/>
                <a:cxnLst/>
                <a:rect l="l" t="t" r="r" b="b"/>
                <a:pathLst>
                  <a:path w="20624" h="12934" extrusionOk="0">
                    <a:moveTo>
                      <a:pt x="4292" y="1"/>
                    </a:moveTo>
                    <a:cubicBezTo>
                      <a:pt x="0" y="5128"/>
                      <a:pt x="3630" y="12933"/>
                      <a:pt x="10312" y="12933"/>
                    </a:cubicBezTo>
                    <a:cubicBezTo>
                      <a:pt x="16994" y="12933"/>
                      <a:pt x="20623" y="5128"/>
                      <a:pt x="163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>
                <a:off x="684523" y="1970295"/>
                <a:ext cx="434447" cy="96728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2328" extrusionOk="0">
                    <a:moveTo>
                      <a:pt x="289" y="0"/>
                    </a:moveTo>
                    <a:cubicBezTo>
                      <a:pt x="211" y="0"/>
                      <a:pt x="136" y="38"/>
                      <a:pt x="87" y="102"/>
                    </a:cubicBezTo>
                    <a:cubicBezTo>
                      <a:pt x="1" y="189"/>
                      <a:pt x="1" y="362"/>
                      <a:pt x="116" y="448"/>
                    </a:cubicBezTo>
                    <a:cubicBezTo>
                      <a:pt x="1585" y="1701"/>
                      <a:pt x="3399" y="2327"/>
                      <a:pt x="5214" y="2327"/>
                    </a:cubicBezTo>
                    <a:cubicBezTo>
                      <a:pt x="7029" y="2327"/>
                      <a:pt x="8843" y="1701"/>
                      <a:pt x="10312" y="448"/>
                    </a:cubicBezTo>
                    <a:cubicBezTo>
                      <a:pt x="10427" y="362"/>
                      <a:pt x="10456" y="189"/>
                      <a:pt x="10341" y="74"/>
                    </a:cubicBezTo>
                    <a:lnTo>
                      <a:pt x="10341" y="74"/>
                    </a:lnTo>
                    <a:lnTo>
                      <a:pt x="10370" y="102"/>
                    </a:lnTo>
                    <a:cubicBezTo>
                      <a:pt x="10321" y="38"/>
                      <a:pt x="10245" y="0"/>
                      <a:pt x="10173" y="0"/>
                    </a:cubicBezTo>
                    <a:cubicBezTo>
                      <a:pt x="10116" y="0"/>
                      <a:pt x="10062" y="23"/>
                      <a:pt x="10024" y="74"/>
                    </a:cubicBezTo>
                    <a:cubicBezTo>
                      <a:pt x="8641" y="1255"/>
                      <a:pt x="6935" y="1845"/>
                      <a:pt x="5232" y="1845"/>
                    </a:cubicBezTo>
                    <a:cubicBezTo>
                      <a:pt x="3529" y="1845"/>
                      <a:pt x="1830" y="1255"/>
                      <a:pt x="462" y="74"/>
                    </a:cubicBezTo>
                    <a:cubicBezTo>
                      <a:pt x="411" y="23"/>
                      <a:pt x="349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652240" y="1524559"/>
                <a:ext cx="500262" cy="13213"/>
              </a:xfrm>
              <a:custGeom>
                <a:avLst/>
                <a:gdLst/>
                <a:ahLst/>
                <a:cxnLst/>
                <a:rect l="l" t="t" r="r" b="b"/>
                <a:pathLst>
                  <a:path w="12040" h="318" extrusionOk="0">
                    <a:moveTo>
                      <a:pt x="6020" y="1"/>
                    </a:moveTo>
                    <a:cubicBezTo>
                      <a:pt x="2707" y="1"/>
                      <a:pt x="0" y="145"/>
                      <a:pt x="0" y="145"/>
                    </a:cubicBezTo>
                    <a:cubicBezTo>
                      <a:pt x="0" y="145"/>
                      <a:pt x="2707" y="318"/>
                      <a:pt x="6020" y="318"/>
                    </a:cubicBezTo>
                    <a:cubicBezTo>
                      <a:pt x="9361" y="318"/>
                      <a:pt x="12039" y="145"/>
                      <a:pt x="12039" y="145"/>
                    </a:cubicBezTo>
                    <a:cubicBezTo>
                      <a:pt x="12039" y="145"/>
                      <a:pt x="9361" y="1"/>
                      <a:pt x="60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442792" y="1327118"/>
                <a:ext cx="827011" cy="752803"/>
              </a:xfrm>
              <a:custGeom>
                <a:avLst/>
                <a:gdLst/>
                <a:ahLst/>
                <a:cxnLst/>
                <a:rect l="l" t="t" r="r" b="b"/>
                <a:pathLst>
                  <a:path w="19904" h="18118" fill="none" extrusionOk="0">
                    <a:moveTo>
                      <a:pt x="16389" y="3745"/>
                    </a:moveTo>
                    <a:lnTo>
                      <a:pt x="16389" y="0"/>
                    </a:lnTo>
                    <a:lnTo>
                      <a:pt x="5761" y="0"/>
                    </a:lnTo>
                    <a:lnTo>
                      <a:pt x="5761" y="3745"/>
                    </a:lnTo>
                    <a:cubicBezTo>
                      <a:pt x="1" y="8699"/>
                      <a:pt x="3486" y="18117"/>
                      <a:pt x="11061" y="18117"/>
                    </a:cubicBezTo>
                    <a:cubicBezTo>
                      <a:pt x="14488" y="18117"/>
                      <a:pt x="17541" y="15986"/>
                      <a:pt x="18722" y="12789"/>
                    </a:cubicBezTo>
                    <a:cubicBezTo>
                      <a:pt x="19903" y="9592"/>
                      <a:pt x="18981" y="5991"/>
                      <a:pt x="16389" y="3745"/>
                    </a:cubicBezTo>
                    <a:close/>
                  </a:path>
                </a:pathLst>
              </a:custGeom>
              <a:solidFill>
                <a:schemeClr val="dk1"/>
              </a:solidFill>
              <a:ln w="17275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556469" y="1356743"/>
                <a:ext cx="195119" cy="574761"/>
              </a:xfrm>
              <a:custGeom>
                <a:avLst/>
                <a:gdLst/>
                <a:ahLst/>
                <a:cxnLst/>
                <a:rect l="l" t="t" r="r" b="b"/>
                <a:pathLst>
                  <a:path w="4696" h="13833" extrusionOk="0">
                    <a:moveTo>
                      <a:pt x="4206" y="0"/>
                    </a:moveTo>
                    <a:cubicBezTo>
                      <a:pt x="3961" y="0"/>
                      <a:pt x="3716" y="166"/>
                      <a:pt x="3716" y="497"/>
                    </a:cubicBezTo>
                    <a:lnTo>
                      <a:pt x="3716" y="3377"/>
                    </a:lnTo>
                    <a:lnTo>
                      <a:pt x="3457" y="3579"/>
                    </a:lnTo>
                    <a:cubicBezTo>
                      <a:pt x="519" y="6113"/>
                      <a:pt x="1" y="10463"/>
                      <a:pt x="2276" y="13631"/>
                    </a:cubicBezTo>
                    <a:cubicBezTo>
                      <a:pt x="2363" y="13746"/>
                      <a:pt x="2535" y="13833"/>
                      <a:pt x="2679" y="13833"/>
                    </a:cubicBezTo>
                    <a:cubicBezTo>
                      <a:pt x="2795" y="13833"/>
                      <a:pt x="2881" y="13775"/>
                      <a:pt x="2967" y="13717"/>
                    </a:cubicBezTo>
                    <a:cubicBezTo>
                      <a:pt x="3198" y="13573"/>
                      <a:pt x="3255" y="13257"/>
                      <a:pt x="3083" y="13026"/>
                    </a:cubicBezTo>
                    <a:cubicBezTo>
                      <a:pt x="1095" y="10290"/>
                      <a:pt x="1556" y="6517"/>
                      <a:pt x="4120" y="4328"/>
                    </a:cubicBezTo>
                    <a:lnTo>
                      <a:pt x="4523" y="3953"/>
                    </a:lnTo>
                    <a:cubicBezTo>
                      <a:pt x="4638" y="3867"/>
                      <a:pt x="4696" y="3723"/>
                      <a:pt x="4696" y="3608"/>
                    </a:cubicBezTo>
                    <a:lnTo>
                      <a:pt x="4696" y="497"/>
                    </a:lnTo>
                    <a:cubicBezTo>
                      <a:pt x="4696" y="166"/>
                      <a:pt x="4451" y="0"/>
                      <a:pt x="4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>
                <a:off x="658223" y="1256485"/>
                <a:ext cx="488296" cy="70677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701" fill="none" extrusionOk="0">
                    <a:moveTo>
                      <a:pt x="835" y="1"/>
                    </a:moveTo>
                    <a:lnTo>
                      <a:pt x="10916" y="1"/>
                    </a:lnTo>
                    <a:cubicBezTo>
                      <a:pt x="11377" y="1"/>
                      <a:pt x="11751" y="375"/>
                      <a:pt x="11751" y="865"/>
                    </a:cubicBezTo>
                    <a:cubicBezTo>
                      <a:pt x="11751" y="1326"/>
                      <a:pt x="11377" y="1700"/>
                      <a:pt x="10916" y="1700"/>
                    </a:cubicBezTo>
                    <a:lnTo>
                      <a:pt x="835" y="1700"/>
                    </a:lnTo>
                    <a:cubicBezTo>
                      <a:pt x="374" y="1700"/>
                      <a:pt x="0" y="1326"/>
                      <a:pt x="0" y="865"/>
                    </a:cubicBezTo>
                    <a:cubicBezTo>
                      <a:pt x="0" y="375"/>
                      <a:pt x="374" y="1"/>
                      <a:pt x="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7275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>
                <a:off x="677335" y="1268451"/>
                <a:ext cx="375820" cy="15623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376" extrusionOk="0">
                    <a:moveTo>
                      <a:pt x="174" y="1"/>
                    </a:moveTo>
                    <a:cubicBezTo>
                      <a:pt x="87" y="1"/>
                      <a:pt x="1" y="87"/>
                      <a:pt x="1" y="174"/>
                    </a:cubicBezTo>
                    <a:cubicBezTo>
                      <a:pt x="1" y="289"/>
                      <a:pt x="87" y="375"/>
                      <a:pt x="174" y="375"/>
                    </a:cubicBezTo>
                    <a:lnTo>
                      <a:pt x="8843" y="375"/>
                    </a:lnTo>
                    <a:cubicBezTo>
                      <a:pt x="8958" y="375"/>
                      <a:pt x="9045" y="289"/>
                      <a:pt x="9045" y="174"/>
                    </a:cubicBezTo>
                    <a:cubicBezTo>
                      <a:pt x="9045" y="87"/>
                      <a:pt x="8958" y="1"/>
                      <a:pt x="8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797037" y="1827326"/>
                <a:ext cx="56259" cy="57505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384" fill="none" extrusionOk="0">
                    <a:moveTo>
                      <a:pt x="1354" y="807"/>
                    </a:moveTo>
                    <a:cubicBezTo>
                      <a:pt x="1354" y="289"/>
                      <a:pt x="720" y="1"/>
                      <a:pt x="375" y="375"/>
                    </a:cubicBezTo>
                    <a:cubicBezTo>
                      <a:pt x="0" y="750"/>
                      <a:pt x="259" y="1383"/>
                      <a:pt x="778" y="1383"/>
                    </a:cubicBezTo>
                    <a:cubicBezTo>
                      <a:pt x="1095" y="1383"/>
                      <a:pt x="1354" y="1124"/>
                      <a:pt x="1354" y="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7275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085428" y="1634663"/>
                <a:ext cx="57505" cy="5750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384" fill="none" extrusionOk="0">
                    <a:moveTo>
                      <a:pt x="1383" y="778"/>
                    </a:moveTo>
                    <a:cubicBezTo>
                      <a:pt x="1383" y="260"/>
                      <a:pt x="749" y="1"/>
                      <a:pt x="375" y="375"/>
                    </a:cubicBezTo>
                    <a:cubicBezTo>
                      <a:pt x="1" y="749"/>
                      <a:pt x="260" y="1383"/>
                      <a:pt x="807" y="1383"/>
                    </a:cubicBezTo>
                    <a:cubicBezTo>
                      <a:pt x="1124" y="1383"/>
                      <a:pt x="1383" y="1124"/>
                      <a:pt x="1383" y="7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7275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1007649" y="1868044"/>
                <a:ext cx="28753" cy="287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fill="none" extrusionOk="0">
                    <a:moveTo>
                      <a:pt x="692" y="403"/>
                    </a:moveTo>
                    <a:cubicBezTo>
                      <a:pt x="692" y="144"/>
                      <a:pt x="375" y="0"/>
                      <a:pt x="173" y="202"/>
                    </a:cubicBezTo>
                    <a:cubicBezTo>
                      <a:pt x="0" y="374"/>
                      <a:pt x="116" y="691"/>
                      <a:pt x="404" y="691"/>
                    </a:cubicBezTo>
                    <a:cubicBezTo>
                      <a:pt x="548" y="691"/>
                      <a:pt x="692" y="576"/>
                      <a:pt x="692" y="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>
                <a:off x="947818" y="1582021"/>
                <a:ext cx="28753" cy="287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fill="none" extrusionOk="0">
                    <a:moveTo>
                      <a:pt x="692" y="403"/>
                    </a:moveTo>
                    <a:cubicBezTo>
                      <a:pt x="692" y="144"/>
                      <a:pt x="375" y="0"/>
                      <a:pt x="202" y="202"/>
                    </a:cubicBezTo>
                    <a:cubicBezTo>
                      <a:pt x="0" y="375"/>
                      <a:pt x="144" y="691"/>
                      <a:pt x="403" y="691"/>
                    </a:cubicBezTo>
                    <a:cubicBezTo>
                      <a:pt x="547" y="691"/>
                      <a:pt x="692" y="576"/>
                      <a:pt x="692" y="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685728" y="1747136"/>
                <a:ext cx="28753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3" fill="none" extrusionOk="0">
                    <a:moveTo>
                      <a:pt x="692" y="375"/>
                    </a:moveTo>
                    <a:cubicBezTo>
                      <a:pt x="692" y="116"/>
                      <a:pt x="375" y="1"/>
                      <a:pt x="202" y="174"/>
                    </a:cubicBezTo>
                    <a:cubicBezTo>
                      <a:pt x="0" y="375"/>
                      <a:pt x="144" y="692"/>
                      <a:pt x="404" y="692"/>
                    </a:cubicBezTo>
                    <a:cubicBezTo>
                      <a:pt x="577" y="692"/>
                      <a:pt x="692" y="548"/>
                      <a:pt x="692" y="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>
                <a:off x="885578" y="1938926"/>
                <a:ext cx="41924" cy="356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858" extrusionOk="0">
                    <a:moveTo>
                      <a:pt x="578" y="1"/>
                    </a:moveTo>
                    <a:cubicBezTo>
                      <a:pt x="468" y="1"/>
                      <a:pt x="355" y="43"/>
                      <a:pt x="260" y="137"/>
                    </a:cubicBezTo>
                    <a:cubicBezTo>
                      <a:pt x="1" y="397"/>
                      <a:pt x="173" y="857"/>
                      <a:pt x="577" y="857"/>
                    </a:cubicBezTo>
                    <a:cubicBezTo>
                      <a:pt x="807" y="857"/>
                      <a:pt x="1009" y="685"/>
                      <a:pt x="1009" y="425"/>
                    </a:cubicBezTo>
                    <a:cubicBezTo>
                      <a:pt x="1009" y="174"/>
                      <a:pt x="801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9"/>
              <p:cNvSpPr/>
              <p:nvPr/>
            </p:nvSpPr>
            <p:spPr>
              <a:xfrm>
                <a:off x="1014837" y="1738702"/>
                <a:ext cx="41924" cy="3602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867" extrusionOk="0">
                    <a:moveTo>
                      <a:pt x="569" y="1"/>
                    </a:moveTo>
                    <a:cubicBezTo>
                      <a:pt x="469" y="1"/>
                      <a:pt x="369" y="37"/>
                      <a:pt x="288" y="118"/>
                    </a:cubicBezTo>
                    <a:cubicBezTo>
                      <a:pt x="0" y="406"/>
                      <a:pt x="202" y="866"/>
                      <a:pt x="576" y="866"/>
                    </a:cubicBezTo>
                    <a:cubicBezTo>
                      <a:pt x="835" y="866"/>
                      <a:pt x="1008" y="665"/>
                      <a:pt x="1008" y="434"/>
                    </a:cubicBezTo>
                    <a:cubicBezTo>
                      <a:pt x="1008" y="177"/>
                      <a:pt x="790" y="1"/>
                      <a:pt x="5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762303" y="1643389"/>
                <a:ext cx="43129" cy="36813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886" extrusionOk="0">
                    <a:moveTo>
                      <a:pt x="590" y="1"/>
                    </a:moveTo>
                    <a:cubicBezTo>
                      <a:pt x="482" y="1"/>
                      <a:pt x="373" y="43"/>
                      <a:pt x="289" y="136"/>
                    </a:cubicBezTo>
                    <a:cubicBezTo>
                      <a:pt x="1" y="395"/>
                      <a:pt x="202" y="885"/>
                      <a:pt x="606" y="885"/>
                    </a:cubicBezTo>
                    <a:cubicBezTo>
                      <a:pt x="836" y="885"/>
                      <a:pt x="1038" y="683"/>
                      <a:pt x="1038" y="453"/>
                    </a:cubicBezTo>
                    <a:cubicBezTo>
                      <a:pt x="1038" y="181"/>
                      <a:pt x="815" y="1"/>
                      <a:pt x="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>
                <a:off x="970546" y="1846480"/>
                <a:ext cx="12008" cy="1321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8" extrusionOk="0">
                    <a:moveTo>
                      <a:pt x="145" y="1"/>
                    </a:moveTo>
                    <a:cubicBezTo>
                      <a:pt x="58" y="1"/>
                      <a:pt x="0" y="58"/>
                      <a:pt x="0" y="145"/>
                    </a:cubicBezTo>
                    <a:cubicBezTo>
                      <a:pt x="0" y="231"/>
                      <a:pt x="58" y="317"/>
                      <a:pt x="145" y="317"/>
                    </a:cubicBezTo>
                    <a:cubicBezTo>
                      <a:pt x="231" y="317"/>
                      <a:pt x="289" y="231"/>
                      <a:pt x="289" y="145"/>
                    </a:cubicBezTo>
                    <a:cubicBezTo>
                      <a:pt x="289" y="58"/>
                      <a:pt x="231" y="1"/>
                      <a:pt x="1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67330" y="1917071"/>
                <a:ext cx="14169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32" extrusionOk="0">
                    <a:moveTo>
                      <a:pt x="284" y="0"/>
                    </a:moveTo>
                    <a:cubicBezTo>
                      <a:pt x="184" y="0"/>
                      <a:pt x="1" y="231"/>
                      <a:pt x="197" y="231"/>
                    </a:cubicBezTo>
                    <a:cubicBezTo>
                      <a:pt x="283" y="231"/>
                      <a:pt x="341" y="174"/>
                      <a:pt x="341" y="87"/>
                    </a:cubicBezTo>
                    <a:cubicBezTo>
                      <a:pt x="341" y="24"/>
                      <a:pt x="317" y="0"/>
                      <a:pt x="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856868" y="1717221"/>
                <a:ext cx="13213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89" extrusionOk="0">
                    <a:moveTo>
                      <a:pt x="144" y="1"/>
                    </a:moveTo>
                    <a:cubicBezTo>
                      <a:pt x="58" y="1"/>
                      <a:pt x="0" y="59"/>
                      <a:pt x="0" y="145"/>
                    </a:cubicBezTo>
                    <a:cubicBezTo>
                      <a:pt x="0" y="231"/>
                      <a:pt x="58" y="289"/>
                      <a:pt x="144" y="289"/>
                    </a:cubicBezTo>
                    <a:cubicBezTo>
                      <a:pt x="231" y="289"/>
                      <a:pt x="317" y="231"/>
                      <a:pt x="317" y="145"/>
                    </a:cubicBezTo>
                    <a:cubicBezTo>
                      <a:pt x="317" y="59"/>
                      <a:pt x="231" y="1"/>
                      <a:pt x="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901117" y="1811205"/>
                <a:ext cx="14418" cy="1018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245" extrusionOk="0">
                    <a:moveTo>
                      <a:pt x="299" y="1"/>
                    </a:moveTo>
                    <a:cubicBezTo>
                      <a:pt x="200" y="1"/>
                      <a:pt x="1" y="245"/>
                      <a:pt x="203" y="245"/>
                    </a:cubicBezTo>
                    <a:cubicBezTo>
                      <a:pt x="260" y="245"/>
                      <a:pt x="347" y="158"/>
                      <a:pt x="347" y="72"/>
                    </a:cubicBezTo>
                    <a:cubicBezTo>
                      <a:pt x="347" y="21"/>
                      <a:pt x="32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1087215" y="1926046"/>
                <a:ext cx="13795" cy="1084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1" extrusionOk="0">
                    <a:moveTo>
                      <a:pt x="174" y="1"/>
                    </a:moveTo>
                    <a:cubicBezTo>
                      <a:pt x="102" y="1"/>
                      <a:pt x="30" y="44"/>
                      <a:pt x="15" y="131"/>
                    </a:cubicBezTo>
                    <a:cubicBezTo>
                      <a:pt x="1" y="217"/>
                      <a:pt x="80" y="260"/>
                      <a:pt x="163" y="260"/>
                    </a:cubicBezTo>
                    <a:cubicBezTo>
                      <a:pt x="246" y="260"/>
                      <a:pt x="332" y="217"/>
                      <a:pt x="332" y="131"/>
                    </a:cubicBezTo>
                    <a:cubicBezTo>
                      <a:pt x="318" y="44"/>
                      <a:pt x="246" y="1"/>
                      <a:pt x="1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683941" y="1847061"/>
                <a:ext cx="13213" cy="1084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61" extrusionOk="0">
                    <a:moveTo>
                      <a:pt x="148" y="1"/>
                    </a:moveTo>
                    <a:cubicBezTo>
                      <a:pt x="79" y="1"/>
                      <a:pt x="15" y="44"/>
                      <a:pt x="15" y="131"/>
                    </a:cubicBezTo>
                    <a:cubicBezTo>
                      <a:pt x="0" y="217"/>
                      <a:pt x="79" y="260"/>
                      <a:pt x="159" y="260"/>
                    </a:cubicBezTo>
                    <a:cubicBezTo>
                      <a:pt x="238" y="260"/>
                      <a:pt x="317" y="217"/>
                      <a:pt x="303" y="131"/>
                    </a:cubicBezTo>
                    <a:cubicBezTo>
                      <a:pt x="288" y="44"/>
                      <a:pt x="216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44977" y="1593364"/>
                <a:ext cx="13213" cy="1084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61" extrusionOk="0">
                    <a:moveTo>
                      <a:pt x="159" y="1"/>
                    </a:moveTo>
                    <a:cubicBezTo>
                      <a:pt x="94" y="1"/>
                      <a:pt x="29" y="44"/>
                      <a:pt x="15" y="130"/>
                    </a:cubicBezTo>
                    <a:cubicBezTo>
                      <a:pt x="0" y="217"/>
                      <a:pt x="79" y="260"/>
                      <a:pt x="159" y="260"/>
                    </a:cubicBezTo>
                    <a:cubicBezTo>
                      <a:pt x="238" y="260"/>
                      <a:pt x="317" y="217"/>
                      <a:pt x="303" y="130"/>
                    </a:cubicBezTo>
                    <a:cubicBezTo>
                      <a:pt x="288" y="44"/>
                      <a:pt x="223" y="1"/>
                      <a:pt x="1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1037772" y="1631049"/>
                <a:ext cx="14210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2" extrusionOk="0">
                    <a:moveTo>
                      <a:pt x="285" y="1"/>
                    </a:moveTo>
                    <a:cubicBezTo>
                      <a:pt x="184" y="1"/>
                      <a:pt x="1" y="232"/>
                      <a:pt x="197" y="232"/>
                    </a:cubicBezTo>
                    <a:cubicBezTo>
                      <a:pt x="255" y="232"/>
                      <a:pt x="341" y="174"/>
                      <a:pt x="341" y="88"/>
                    </a:cubicBezTo>
                    <a:cubicBezTo>
                      <a:pt x="341" y="24"/>
                      <a:pt x="31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1152447" y="1821343"/>
                <a:ext cx="13213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89" extrusionOk="0">
                    <a:moveTo>
                      <a:pt x="173" y="1"/>
                    </a:moveTo>
                    <a:cubicBezTo>
                      <a:pt x="87" y="1"/>
                      <a:pt x="0" y="58"/>
                      <a:pt x="0" y="145"/>
                    </a:cubicBezTo>
                    <a:cubicBezTo>
                      <a:pt x="0" y="231"/>
                      <a:pt x="87" y="289"/>
                      <a:pt x="173" y="289"/>
                    </a:cubicBezTo>
                    <a:cubicBezTo>
                      <a:pt x="260" y="289"/>
                      <a:pt x="317" y="231"/>
                      <a:pt x="317" y="145"/>
                    </a:cubicBezTo>
                    <a:cubicBezTo>
                      <a:pt x="317" y="58"/>
                      <a:pt x="260" y="1"/>
                      <a:pt x="1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970546" y="1712443"/>
                <a:ext cx="12008" cy="1321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8" extrusionOk="0">
                    <a:moveTo>
                      <a:pt x="145" y="1"/>
                    </a:moveTo>
                    <a:cubicBezTo>
                      <a:pt x="58" y="1"/>
                      <a:pt x="0" y="87"/>
                      <a:pt x="0" y="174"/>
                    </a:cubicBezTo>
                    <a:cubicBezTo>
                      <a:pt x="0" y="260"/>
                      <a:pt x="58" y="318"/>
                      <a:pt x="145" y="318"/>
                    </a:cubicBezTo>
                    <a:cubicBezTo>
                      <a:pt x="231" y="318"/>
                      <a:pt x="289" y="260"/>
                      <a:pt x="289" y="174"/>
                    </a:cubicBezTo>
                    <a:cubicBezTo>
                      <a:pt x="289" y="87"/>
                      <a:pt x="231" y="1"/>
                      <a:pt x="1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7028" y="1644843"/>
                <a:ext cx="14376" cy="1080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60" extrusionOk="0">
                    <a:moveTo>
                      <a:pt x="173" y="0"/>
                    </a:moveTo>
                    <a:cubicBezTo>
                      <a:pt x="87" y="0"/>
                      <a:pt x="0" y="44"/>
                      <a:pt x="15" y="130"/>
                    </a:cubicBezTo>
                    <a:cubicBezTo>
                      <a:pt x="29" y="216"/>
                      <a:pt x="101" y="260"/>
                      <a:pt x="173" y="260"/>
                    </a:cubicBezTo>
                    <a:cubicBezTo>
                      <a:pt x="245" y="260"/>
                      <a:pt x="317" y="216"/>
                      <a:pt x="331" y="130"/>
                    </a:cubicBezTo>
                    <a:cubicBezTo>
                      <a:pt x="346" y="44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528964" y="1906310"/>
                <a:ext cx="747983" cy="37146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894" extrusionOk="0">
                    <a:moveTo>
                      <a:pt x="605" y="1"/>
                    </a:moveTo>
                    <a:cubicBezTo>
                      <a:pt x="0" y="1"/>
                      <a:pt x="0" y="894"/>
                      <a:pt x="605" y="894"/>
                    </a:cubicBezTo>
                    <a:lnTo>
                      <a:pt x="17397" y="894"/>
                    </a:lnTo>
                    <a:cubicBezTo>
                      <a:pt x="18002" y="894"/>
                      <a:pt x="18002" y="1"/>
                      <a:pt x="17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518203" y="1907432"/>
                <a:ext cx="114263" cy="267000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6426" extrusionOk="0">
                    <a:moveTo>
                      <a:pt x="2226" y="0"/>
                    </a:moveTo>
                    <a:cubicBezTo>
                      <a:pt x="2060" y="0"/>
                      <a:pt x="1893" y="88"/>
                      <a:pt x="1815" y="291"/>
                    </a:cubicBezTo>
                    <a:lnTo>
                      <a:pt x="87" y="5821"/>
                    </a:lnTo>
                    <a:cubicBezTo>
                      <a:pt x="0" y="6109"/>
                      <a:pt x="231" y="6425"/>
                      <a:pt x="519" y="6425"/>
                    </a:cubicBezTo>
                    <a:cubicBezTo>
                      <a:pt x="720" y="6425"/>
                      <a:pt x="893" y="6281"/>
                      <a:pt x="951" y="6109"/>
                    </a:cubicBezTo>
                    <a:lnTo>
                      <a:pt x="2679" y="550"/>
                    </a:lnTo>
                    <a:cubicBezTo>
                      <a:pt x="2749" y="216"/>
                      <a:pt x="2487" y="0"/>
                      <a:pt x="2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1172806" y="1905728"/>
                <a:ext cx="113722" cy="26870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6467" extrusionOk="0">
                    <a:moveTo>
                      <a:pt x="493" y="0"/>
                    </a:moveTo>
                    <a:cubicBezTo>
                      <a:pt x="453" y="0"/>
                      <a:pt x="414" y="5"/>
                      <a:pt x="375" y="15"/>
                    </a:cubicBezTo>
                    <a:cubicBezTo>
                      <a:pt x="115" y="101"/>
                      <a:pt x="0" y="360"/>
                      <a:pt x="58" y="591"/>
                    </a:cubicBezTo>
                    <a:lnTo>
                      <a:pt x="1786" y="6150"/>
                    </a:lnTo>
                    <a:cubicBezTo>
                      <a:pt x="1843" y="6322"/>
                      <a:pt x="2016" y="6466"/>
                      <a:pt x="2218" y="6466"/>
                    </a:cubicBezTo>
                    <a:cubicBezTo>
                      <a:pt x="2276" y="6466"/>
                      <a:pt x="2304" y="6438"/>
                      <a:pt x="2362" y="6438"/>
                    </a:cubicBezTo>
                    <a:cubicBezTo>
                      <a:pt x="2592" y="6351"/>
                      <a:pt x="2736" y="6121"/>
                      <a:pt x="2650" y="5862"/>
                    </a:cubicBezTo>
                    <a:lnTo>
                      <a:pt x="922" y="332"/>
                    </a:lnTo>
                    <a:cubicBezTo>
                      <a:pt x="874" y="116"/>
                      <a:pt x="687" y="0"/>
                      <a:pt x="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581607" y="1935020"/>
                <a:ext cx="639122" cy="8435"/>
              </a:xfrm>
              <a:custGeom>
                <a:avLst/>
                <a:gdLst/>
                <a:ahLst/>
                <a:cxnLst/>
                <a:rect l="l" t="t" r="r" b="b"/>
                <a:pathLst>
                  <a:path w="15382" h="203" extrusionOk="0">
                    <a:moveTo>
                      <a:pt x="116" y="1"/>
                    </a:moveTo>
                    <a:cubicBezTo>
                      <a:pt x="58" y="1"/>
                      <a:pt x="1" y="59"/>
                      <a:pt x="1" y="116"/>
                    </a:cubicBezTo>
                    <a:cubicBezTo>
                      <a:pt x="1" y="174"/>
                      <a:pt x="58" y="203"/>
                      <a:pt x="116" y="203"/>
                    </a:cubicBezTo>
                    <a:lnTo>
                      <a:pt x="15295" y="203"/>
                    </a:lnTo>
                    <a:cubicBezTo>
                      <a:pt x="15352" y="203"/>
                      <a:pt x="15381" y="174"/>
                      <a:pt x="15381" y="116"/>
                    </a:cubicBezTo>
                    <a:cubicBezTo>
                      <a:pt x="15381" y="59"/>
                      <a:pt x="15352" y="1"/>
                      <a:pt x="15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556469" y="1909925"/>
                <a:ext cx="639122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5382" h="202" extrusionOk="0">
                    <a:moveTo>
                      <a:pt x="116" y="0"/>
                    </a:moveTo>
                    <a:cubicBezTo>
                      <a:pt x="58" y="0"/>
                      <a:pt x="1" y="29"/>
                      <a:pt x="1" y="87"/>
                    </a:cubicBezTo>
                    <a:cubicBezTo>
                      <a:pt x="1" y="144"/>
                      <a:pt x="58" y="202"/>
                      <a:pt x="116" y="202"/>
                    </a:cubicBezTo>
                    <a:lnTo>
                      <a:pt x="15295" y="202"/>
                    </a:lnTo>
                    <a:cubicBezTo>
                      <a:pt x="15353" y="202"/>
                      <a:pt x="15381" y="144"/>
                      <a:pt x="15381" y="87"/>
                    </a:cubicBezTo>
                    <a:cubicBezTo>
                      <a:pt x="15381" y="29"/>
                      <a:pt x="15353" y="0"/>
                      <a:pt x="15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>
                <a:off x="528964" y="1906310"/>
                <a:ext cx="747983" cy="37146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894" extrusionOk="0">
                    <a:moveTo>
                      <a:pt x="605" y="1"/>
                    </a:moveTo>
                    <a:cubicBezTo>
                      <a:pt x="0" y="1"/>
                      <a:pt x="0" y="894"/>
                      <a:pt x="605" y="894"/>
                    </a:cubicBezTo>
                    <a:lnTo>
                      <a:pt x="17397" y="894"/>
                    </a:lnTo>
                    <a:cubicBezTo>
                      <a:pt x="18002" y="894"/>
                      <a:pt x="18002" y="1"/>
                      <a:pt x="17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9"/>
            <p:cNvGrpSpPr/>
            <p:nvPr/>
          </p:nvGrpSpPr>
          <p:grpSpPr>
            <a:xfrm>
              <a:off x="7881289" y="3662885"/>
              <a:ext cx="873199" cy="912428"/>
              <a:chOff x="4079542" y="908618"/>
              <a:chExt cx="529918" cy="553725"/>
            </a:xfrm>
          </p:grpSpPr>
          <p:sp>
            <p:nvSpPr>
              <p:cNvPr id="275" name="Google Shape;275;p9"/>
              <p:cNvSpPr/>
              <p:nvPr/>
            </p:nvSpPr>
            <p:spPr>
              <a:xfrm>
                <a:off x="4079542" y="908618"/>
                <a:ext cx="144552" cy="113681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736" extrusionOk="0">
                    <a:moveTo>
                      <a:pt x="1752" y="1"/>
                    </a:moveTo>
                    <a:cubicBezTo>
                      <a:pt x="1632" y="1"/>
                      <a:pt x="1509" y="17"/>
                      <a:pt x="1383" y="50"/>
                    </a:cubicBezTo>
                    <a:cubicBezTo>
                      <a:pt x="202" y="367"/>
                      <a:pt x="0" y="1951"/>
                      <a:pt x="1066" y="2556"/>
                    </a:cubicBezTo>
                    <a:cubicBezTo>
                      <a:pt x="1281" y="2678"/>
                      <a:pt x="1514" y="2736"/>
                      <a:pt x="1744" y="2736"/>
                    </a:cubicBezTo>
                    <a:cubicBezTo>
                      <a:pt x="2222" y="2736"/>
                      <a:pt x="2685" y="2485"/>
                      <a:pt x="2938" y="2038"/>
                    </a:cubicBezTo>
                    <a:cubicBezTo>
                      <a:pt x="3479" y="1111"/>
                      <a:pt x="2755" y="1"/>
                      <a:pt x="1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4113030" y="914019"/>
                <a:ext cx="90994" cy="51771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246" extrusionOk="0">
                    <a:moveTo>
                      <a:pt x="939" y="0"/>
                    </a:moveTo>
                    <a:cubicBezTo>
                      <a:pt x="617" y="0"/>
                      <a:pt x="289" y="122"/>
                      <a:pt x="30" y="381"/>
                    </a:cubicBezTo>
                    <a:cubicBezTo>
                      <a:pt x="1" y="410"/>
                      <a:pt x="1" y="496"/>
                      <a:pt x="30" y="554"/>
                    </a:cubicBezTo>
                    <a:lnTo>
                      <a:pt x="59" y="554"/>
                    </a:lnTo>
                    <a:cubicBezTo>
                      <a:pt x="87" y="568"/>
                      <a:pt x="116" y="576"/>
                      <a:pt x="145" y="576"/>
                    </a:cubicBezTo>
                    <a:cubicBezTo>
                      <a:pt x="174" y="576"/>
                      <a:pt x="203" y="568"/>
                      <a:pt x="231" y="554"/>
                    </a:cubicBezTo>
                    <a:cubicBezTo>
                      <a:pt x="421" y="347"/>
                      <a:pt x="674" y="243"/>
                      <a:pt x="932" y="243"/>
                    </a:cubicBezTo>
                    <a:cubicBezTo>
                      <a:pt x="1105" y="243"/>
                      <a:pt x="1280" y="289"/>
                      <a:pt x="1441" y="381"/>
                    </a:cubicBezTo>
                    <a:cubicBezTo>
                      <a:pt x="1585" y="468"/>
                      <a:pt x="1729" y="583"/>
                      <a:pt x="1815" y="727"/>
                    </a:cubicBezTo>
                    <a:cubicBezTo>
                      <a:pt x="1873" y="871"/>
                      <a:pt x="1931" y="1015"/>
                      <a:pt x="1931" y="1130"/>
                    </a:cubicBezTo>
                    <a:cubicBezTo>
                      <a:pt x="1960" y="1216"/>
                      <a:pt x="2017" y="1245"/>
                      <a:pt x="2075" y="1245"/>
                    </a:cubicBezTo>
                    <a:cubicBezTo>
                      <a:pt x="2132" y="1245"/>
                      <a:pt x="2190" y="1188"/>
                      <a:pt x="2190" y="1101"/>
                    </a:cubicBezTo>
                    <a:cubicBezTo>
                      <a:pt x="2161" y="928"/>
                      <a:pt x="2104" y="784"/>
                      <a:pt x="2017" y="612"/>
                    </a:cubicBezTo>
                    <a:cubicBezTo>
                      <a:pt x="1787" y="217"/>
                      <a:pt x="1368" y="0"/>
                      <a:pt x="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4085525" y="1347831"/>
                <a:ext cx="144552" cy="114512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756" extrusionOk="0">
                    <a:moveTo>
                      <a:pt x="1751" y="0"/>
                    </a:moveTo>
                    <a:cubicBezTo>
                      <a:pt x="1632" y="0"/>
                      <a:pt x="1509" y="16"/>
                      <a:pt x="1383" y="50"/>
                    </a:cubicBezTo>
                    <a:cubicBezTo>
                      <a:pt x="202" y="367"/>
                      <a:pt x="0" y="1951"/>
                      <a:pt x="1066" y="2556"/>
                    </a:cubicBezTo>
                    <a:cubicBezTo>
                      <a:pt x="1279" y="2691"/>
                      <a:pt x="1515" y="2755"/>
                      <a:pt x="1749" y="2755"/>
                    </a:cubicBezTo>
                    <a:cubicBezTo>
                      <a:pt x="2213" y="2755"/>
                      <a:pt x="2671" y="2506"/>
                      <a:pt x="2938" y="2066"/>
                    </a:cubicBezTo>
                    <a:cubicBezTo>
                      <a:pt x="3479" y="1114"/>
                      <a:pt x="2754" y="0"/>
                      <a:pt x="17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4119013" y="1353607"/>
                <a:ext cx="90994" cy="5173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245" extrusionOk="0">
                    <a:moveTo>
                      <a:pt x="929" y="0"/>
                    </a:moveTo>
                    <a:cubicBezTo>
                      <a:pt x="600" y="0"/>
                      <a:pt x="273" y="128"/>
                      <a:pt x="30" y="372"/>
                    </a:cubicBezTo>
                    <a:cubicBezTo>
                      <a:pt x="1" y="429"/>
                      <a:pt x="1" y="487"/>
                      <a:pt x="30" y="545"/>
                    </a:cubicBezTo>
                    <a:lnTo>
                      <a:pt x="59" y="573"/>
                    </a:lnTo>
                    <a:cubicBezTo>
                      <a:pt x="82" y="585"/>
                      <a:pt x="106" y="592"/>
                      <a:pt x="130" y="592"/>
                    </a:cubicBezTo>
                    <a:cubicBezTo>
                      <a:pt x="164" y="592"/>
                      <a:pt x="198" y="578"/>
                      <a:pt x="231" y="545"/>
                    </a:cubicBezTo>
                    <a:cubicBezTo>
                      <a:pt x="427" y="349"/>
                      <a:pt x="688" y="242"/>
                      <a:pt x="953" y="242"/>
                    </a:cubicBezTo>
                    <a:cubicBezTo>
                      <a:pt x="1119" y="242"/>
                      <a:pt x="1286" y="283"/>
                      <a:pt x="1441" y="372"/>
                    </a:cubicBezTo>
                    <a:cubicBezTo>
                      <a:pt x="1585" y="487"/>
                      <a:pt x="1729" y="602"/>
                      <a:pt x="1816" y="746"/>
                    </a:cubicBezTo>
                    <a:cubicBezTo>
                      <a:pt x="1873" y="861"/>
                      <a:pt x="1931" y="1005"/>
                      <a:pt x="1931" y="1149"/>
                    </a:cubicBezTo>
                    <a:cubicBezTo>
                      <a:pt x="1944" y="1214"/>
                      <a:pt x="1992" y="1244"/>
                      <a:pt x="2043" y="1244"/>
                    </a:cubicBezTo>
                    <a:cubicBezTo>
                      <a:pt x="2106" y="1244"/>
                      <a:pt x="2174" y="1200"/>
                      <a:pt x="2190" y="1121"/>
                    </a:cubicBezTo>
                    <a:cubicBezTo>
                      <a:pt x="2132" y="717"/>
                      <a:pt x="1902" y="372"/>
                      <a:pt x="1556" y="170"/>
                    </a:cubicBezTo>
                    <a:cubicBezTo>
                      <a:pt x="1362" y="56"/>
                      <a:pt x="1145" y="0"/>
                      <a:pt x="9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9"/>
              <p:cNvSpPr/>
              <p:nvPr/>
            </p:nvSpPr>
            <p:spPr>
              <a:xfrm>
                <a:off x="4169287" y="1221731"/>
                <a:ext cx="104166" cy="151034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3635" extrusionOk="0">
                    <a:moveTo>
                      <a:pt x="2078" y="1"/>
                    </a:moveTo>
                    <a:cubicBezTo>
                      <a:pt x="1954" y="1"/>
                      <a:pt x="1832" y="64"/>
                      <a:pt x="1758" y="176"/>
                    </a:cubicBezTo>
                    <a:lnTo>
                      <a:pt x="116" y="3085"/>
                    </a:lnTo>
                    <a:cubicBezTo>
                      <a:pt x="1" y="3258"/>
                      <a:pt x="87" y="3488"/>
                      <a:pt x="260" y="3575"/>
                    </a:cubicBezTo>
                    <a:cubicBezTo>
                      <a:pt x="321" y="3615"/>
                      <a:pt x="386" y="3634"/>
                      <a:pt x="449" y="3634"/>
                    </a:cubicBezTo>
                    <a:cubicBezTo>
                      <a:pt x="565" y="3634"/>
                      <a:pt x="675" y="3571"/>
                      <a:pt x="750" y="3459"/>
                    </a:cubicBezTo>
                    <a:lnTo>
                      <a:pt x="2391" y="550"/>
                    </a:lnTo>
                    <a:cubicBezTo>
                      <a:pt x="2506" y="377"/>
                      <a:pt x="2449" y="147"/>
                      <a:pt x="2276" y="61"/>
                    </a:cubicBezTo>
                    <a:cubicBezTo>
                      <a:pt x="2215" y="20"/>
                      <a:pt x="2146" y="1"/>
                      <a:pt x="20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9"/>
              <p:cNvSpPr/>
              <p:nvPr/>
            </p:nvSpPr>
            <p:spPr>
              <a:xfrm>
                <a:off x="4162099" y="996743"/>
                <a:ext cx="105371" cy="150328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618" extrusionOk="0">
                    <a:moveTo>
                      <a:pt x="449" y="1"/>
                    </a:moveTo>
                    <a:cubicBezTo>
                      <a:pt x="386" y="1"/>
                      <a:pt x="321" y="20"/>
                      <a:pt x="260" y="61"/>
                    </a:cubicBezTo>
                    <a:cubicBezTo>
                      <a:pt x="58" y="147"/>
                      <a:pt x="1" y="378"/>
                      <a:pt x="116" y="550"/>
                    </a:cubicBezTo>
                    <a:lnTo>
                      <a:pt x="1815" y="3431"/>
                    </a:lnTo>
                    <a:cubicBezTo>
                      <a:pt x="1844" y="3488"/>
                      <a:pt x="1873" y="3517"/>
                      <a:pt x="1931" y="3575"/>
                    </a:cubicBezTo>
                    <a:cubicBezTo>
                      <a:pt x="1988" y="3603"/>
                      <a:pt x="2053" y="3618"/>
                      <a:pt x="2118" y="3618"/>
                    </a:cubicBezTo>
                    <a:cubicBezTo>
                      <a:pt x="2183" y="3618"/>
                      <a:pt x="2247" y="3603"/>
                      <a:pt x="2305" y="3575"/>
                    </a:cubicBezTo>
                    <a:cubicBezTo>
                      <a:pt x="2478" y="3459"/>
                      <a:pt x="2535" y="3229"/>
                      <a:pt x="2449" y="3056"/>
                    </a:cubicBezTo>
                    <a:lnTo>
                      <a:pt x="750" y="176"/>
                    </a:lnTo>
                    <a:cubicBezTo>
                      <a:pt x="675" y="64"/>
                      <a:pt x="565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4359955" y="1171581"/>
                <a:ext cx="180369" cy="31163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750" extrusionOk="0">
                    <a:moveTo>
                      <a:pt x="3851" y="0"/>
                    </a:moveTo>
                    <a:lnTo>
                      <a:pt x="510" y="29"/>
                    </a:lnTo>
                    <a:cubicBezTo>
                      <a:pt x="499" y="28"/>
                      <a:pt x="488" y="28"/>
                      <a:pt x="478" y="28"/>
                    </a:cubicBezTo>
                    <a:cubicBezTo>
                      <a:pt x="101" y="28"/>
                      <a:pt x="1" y="523"/>
                      <a:pt x="337" y="692"/>
                    </a:cubicBezTo>
                    <a:cubicBezTo>
                      <a:pt x="394" y="720"/>
                      <a:pt x="452" y="749"/>
                      <a:pt x="510" y="749"/>
                    </a:cubicBezTo>
                    <a:lnTo>
                      <a:pt x="3851" y="720"/>
                    </a:lnTo>
                    <a:cubicBezTo>
                      <a:pt x="4340" y="720"/>
                      <a:pt x="4340" y="0"/>
                      <a:pt x="3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4138167" y="1074107"/>
                <a:ext cx="287900" cy="227362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5472" extrusionOk="0">
                    <a:moveTo>
                      <a:pt x="3502" y="1"/>
                    </a:moveTo>
                    <a:cubicBezTo>
                      <a:pt x="3264" y="1"/>
                      <a:pt x="3017" y="32"/>
                      <a:pt x="2766" y="100"/>
                    </a:cubicBezTo>
                    <a:cubicBezTo>
                      <a:pt x="433" y="733"/>
                      <a:pt x="1" y="3902"/>
                      <a:pt x="2132" y="5111"/>
                    </a:cubicBezTo>
                    <a:cubicBezTo>
                      <a:pt x="2555" y="5355"/>
                      <a:pt x="3017" y="5471"/>
                      <a:pt x="3474" y="5471"/>
                    </a:cubicBezTo>
                    <a:cubicBezTo>
                      <a:pt x="4419" y="5471"/>
                      <a:pt x="5343" y="4977"/>
                      <a:pt x="5848" y="4103"/>
                    </a:cubicBezTo>
                    <a:cubicBezTo>
                      <a:pt x="6929" y="2224"/>
                      <a:pt x="5503" y="1"/>
                      <a:pt x="3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9"/>
              <p:cNvSpPr/>
              <p:nvPr/>
            </p:nvSpPr>
            <p:spPr>
              <a:xfrm>
                <a:off x="4205186" y="1083082"/>
                <a:ext cx="181947" cy="104332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2511" extrusionOk="0">
                    <a:moveTo>
                      <a:pt x="1886" y="0"/>
                    </a:moveTo>
                    <a:cubicBezTo>
                      <a:pt x="1251" y="0"/>
                      <a:pt x="609" y="242"/>
                      <a:pt x="116" y="748"/>
                    </a:cubicBezTo>
                    <a:cubicBezTo>
                      <a:pt x="1" y="834"/>
                      <a:pt x="1" y="1007"/>
                      <a:pt x="116" y="1122"/>
                    </a:cubicBezTo>
                    <a:cubicBezTo>
                      <a:pt x="116" y="1122"/>
                      <a:pt x="145" y="1151"/>
                      <a:pt x="145" y="1151"/>
                    </a:cubicBezTo>
                    <a:cubicBezTo>
                      <a:pt x="189" y="1173"/>
                      <a:pt x="233" y="1182"/>
                      <a:pt x="275" y="1182"/>
                    </a:cubicBezTo>
                    <a:cubicBezTo>
                      <a:pt x="344" y="1182"/>
                      <a:pt x="408" y="1158"/>
                      <a:pt x="462" y="1122"/>
                    </a:cubicBezTo>
                    <a:cubicBezTo>
                      <a:pt x="839" y="727"/>
                      <a:pt x="1350" y="527"/>
                      <a:pt x="1865" y="527"/>
                    </a:cubicBezTo>
                    <a:cubicBezTo>
                      <a:pt x="2215" y="527"/>
                      <a:pt x="2567" y="619"/>
                      <a:pt x="2881" y="805"/>
                    </a:cubicBezTo>
                    <a:cubicBezTo>
                      <a:pt x="3428" y="1122"/>
                      <a:pt x="3803" y="1669"/>
                      <a:pt x="3889" y="2332"/>
                    </a:cubicBezTo>
                    <a:cubicBezTo>
                      <a:pt x="3889" y="2432"/>
                      <a:pt x="3998" y="2510"/>
                      <a:pt x="4102" y="2510"/>
                    </a:cubicBezTo>
                    <a:cubicBezTo>
                      <a:pt x="4118" y="2510"/>
                      <a:pt x="4133" y="2509"/>
                      <a:pt x="4148" y="2505"/>
                    </a:cubicBezTo>
                    <a:cubicBezTo>
                      <a:pt x="4292" y="2476"/>
                      <a:pt x="4379" y="2361"/>
                      <a:pt x="4379" y="2246"/>
                    </a:cubicBezTo>
                    <a:cubicBezTo>
                      <a:pt x="4321" y="1900"/>
                      <a:pt x="4235" y="1554"/>
                      <a:pt x="4033" y="1237"/>
                    </a:cubicBezTo>
                    <a:cubicBezTo>
                      <a:pt x="3572" y="431"/>
                      <a:pt x="2735" y="0"/>
                      <a:pt x="18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4464866" y="1131237"/>
                <a:ext cx="144594" cy="113681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736" extrusionOk="0">
                    <a:moveTo>
                      <a:pt x="1759" y="0"/>
                    </a:moveTo>
                    <a:cubicBezTo>
                      <a:pt x="1638" y="0"/>
                      <a:pt x="1512" y="16"/>
                      <a:pt x="1383" y="50"/>
                    </a:cubicBezTo>
                    <a:cubicBezTo>
                      <a:pt x="203" y="366"/>
                      <a:pt x="1" y="1951"/>
                      <a:pt x="1067" y="2555"/>
                    </a:cubicBezTo>
                    <a:cubicBezTo>
                      <a:pt x="1283" y="2678"/>
                      <a:pt x="1519" y="2736"/>
                      <a:pt x="1751" y="2736"/>
                    </a:cubicBezTo>
                    <a:cubicBezTo>
                      <a:pt x="2227" y="2736"/>
                      <a:pt x="2687" y="2492"/>
                      <a:pt x="2939" y="2066"/>
                    </a:cubicBezTo>
                    <a:cubicBezTo>
                      <a:pt x="3479" y="1113"/>
                      <a:pt x="2778" y="0"/>
                      <a:pt x="17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4498396" y="1136680"/>
                <a:ext cx="90994" cy="52021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252" extrusionOk="0">
                    <a:moveTo>
                      <a:pt x="935" y="1"/>
                    </a:moveTo>
                    <a:cubicBezTo>
                      <a:pt x="620" y="1"/>
                      <a:pt x="303" y="123"/>
                      <a:pt x="58" y="379"/>
                    </a:cubicBezTo>
                    <a:cubicBezTo>
                      <a:pt x="0" y="408"/>
                      <a:pt x="0" y="495"/>
                      <a:pt x="58" y="552"/>
                    </a:cubicBezTo>
                    <a:lnTo>
                      <a:pt x="87" y="552"/>
                    </a:lnTo>
                    <a:cubicBezTo>
                      <a:pt x="101" y="567"/>
                      <a:pt x="130" y="574"/>
                      <a:pt x="159" y="574"/>
                    </a:cubicBezTo>
                    <a:cubicBezTo>
                      <a:pt x="188" y="574"/>
                      <a:pt x="216" y="567"/>
                      <a:pt x="231" y="552"/>
                    </a:cubicBezTo>
                    <a:cubicBezTo>
                      <a:pt x="426" y="357"/>
                      <a:pt x="698" y="249"/>
                      <a:pt x="972" y="249"/>
                    </a:cubicBezTo>
                    <a:cubicBezTo>
                      <a:pt x="1143" y="249"/>
                      <a:pt x="1315" y="291"/>
                      <a:pt x="1469" y="379"/>
                    </a:cubicBezTo>
                    <a:cubicBezTo>
                      <a:pt x="1613" y="466"/>
                      <a:pt x="1729" y="610"/>
                      <a:pt x="1815" y="754"/>
                    </a:cubicBezTo>
                    <a:cubicBezTo>
                      <a:pt x="1901" y="869"/>
                      <a:pt x="1930" y="1013"/>
                      <a:pt x="1959" y="1157"/>
                    </a:cubicBezTo>
                    <a:cubicBezTo>
                      <a:pt x="1959" y="1204"/>
                      <a:pt x="1997" y="1251"/>
                      <a:pt x="2058" y="1251"/>
                    </a:cubicBezTo>
                    <a:cubicBezTo>
                      <a:pt x="2072" y="1251"/>
                      <a:pt x="2087" y="1249"/>
                      <a:pt x="2103" y="1244"/>
                    </a:cubicBezTo>
                    <a:cubicBezTo>
                      <a:pt x="2161" y="1244"/>
                      <a:pt x="2189" y="1186"/>
                      <a:pt x="2189" y="1128"/>
                    </a:cubicBezTo>
                    <a:cubicBezTo>
                      <a:pt x="2189" y="956"/>
                      <a:pt x="2132" y="783"/>
                      <a:pt x="2017" y="639"/>
                    </a:cubicBezTo>
                    <a:cubicBezTo>
                      <a:pt x="1785" y="224"/>
                      <a:pt x="136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" name="Google Shape;286;p9"/>
          <p:cNvGrpSpPr/>
          <p:nvPr/>
        </p:nvGrpSpPr>
        <p:grpSpPr>
          <a:xfrm>
            <a:off x="7228557" y="3007696"/>
            <a:ext cx="1195813" cy="1792249"/>
            <a:chOff x="7228557" y="3007696"/>
            <a:chExt cx="1195813" cy="1792249"/>
          </a:xfrm>
        </p:grpSpPr>
        <p:grpSp>
          <p:nvGrpSpPr>
            <p:cNvPr id="287" name="Google Shape;287;p9"/>
            <p:cNvGrpSpPr/>
            <p:nvPr/>
          </p:nvGrpSpPr>
          <p:grpSpPr>
            <a:xfrm>
              <a:off x="7228557" y="4575337"/>
              <a:ext cx="224609" cy="224609"/>
              <a:chOff x="6256132" y="600637"/>
              <a:chExt cx="224609" cy="224609"/>
            </a:xfrm>
          </p:grpSpPr>
          <p:cxnSp>
            <p:nvCxnSpPr>
              <p:cNvPr id="288" name="Google Shape;288;p9"/>
              <p:cNvCxnSpPr/>
              <p:nvPr/>
            </p:nvCxnSpPr>
            <p:spPr>
              <a:xfrm>
                <a:off x="6368522" y="624295"/>
                <a:ext cx="0" cy="1773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9"/>
              <p:cNvCxnSpPr/>
              <p:nvPr/>
            </p:nvCxnSpPr>
            <p:spPr>
              <a:xfrm rot="2700000">
                <a:off x="6279744" y="713012"/>
                <a:ext cx="17734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0" name="Google Shape;290;p9"/>
              <p:cNvSpPr/>
              <p:nvPr/>
            </p:nvSpPr>
            <p:spPr>
              <a:xfrm rot="2700000">
                <a:off x="6454110" y="605206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 rot="2700000">
                <a:off x="6260811" y="798504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 rot="-2700000">
                <a:off x="6260701" y="605316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 rot="-2700000">
                <a:off x="6454000" y="798614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294;p9"/>
            <p:cNvGrpSpPr/>
            <p:nvPr/>
          </p:nvGrpSpPr>
          <p:grpSpPr>
            <a:xfrm>
              <a:off x="8032836" y="3007696"/>
              <a:ext cx="391535" cy="391535"/>
              <a:chOff x="527450" y="1076100"/>
              <a:chExt cx="570750" cy="570750"/>
            </a:xfrm>
          </p:grpSpPr>
          <p:cxnSp>
            <p:nvCxnSpPr>
              <p:cNvPr id="295" name="Google Shape;295;p9"/>
              <p:cNvCxnSpPr/>
              <p:nvPr/>
            </p:nvCxnSpPr>
            <p:spPr>
              <a:xfrm>
                <a:off x="812825" y="1190175"/>
                <a:ext cx="0" cy="34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96;p9"/>
              <p:cNvCxnSpPr/>
              <p:nvPr/>
            </p:nvCxnSpPr>
            <p:spPr>
              <a:xfrm>
                <a:off x="641525" y="1361600"/>
                <a:ext cx="34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7" name="Google Shape;297;p9"/>
              <p:cNvSpPr/>
              <p:nvPr/>
            </p:nvSpPr>
            <p:spPr>
              <a:xfrm>
                <a:off x="791375" y="1076100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791375" y="1603950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 rot="-5400000">
                <a:off x="527450" y="1340025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 rot="-5400000">
                <a:off x="1055300" y="1340025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1" name="Google Shape;30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105207" flipH="1">
            <a:off x="58080" y="-1875522"/>
            <a:ext cx="4478822" cy="447882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9"/>
          <p:cNvSpPr txBox="1">
            <a:spLocks noGrp="1"/>
          </p:cNvSpPr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9"/>
          <p:cNvGrpSpPr/>
          <p:nvPr/>
        </p:nvGrpSpPr>
        <p:grpSpPr>
          <a:xfrm>
            <a:off x="6116286" y="-219429"/>
            <a:ext cx="2002442" cy="964635"/>
            <a:chOff x="6116286" y="-139929"/>
            <a:chExt cx="2002442" cy="964635"/>
          </a:xfrm>
        </p:grpSpPr>
        <p:sp>
          <p:nvSpPr>
            <p:cNvPr id="305" name="Google Shape;305;p9"/>
            <p:cNvSpPr/>
            <p:nvPr/>
          </p:nvSpPr>
          <p:spPr>
            <a:xfrm flipH="1">
              <a:off x="7619961" y="-139929"/>
              <a:ext cx="485492" cy="426435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 flipH="1">
              <a:off x="7127586" y="132148"/>
              <a:ext cx="485492" cy="426435"/>
            </a:xfrm>
            <a:prstGeom prst="flowChartPreparation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 flipH="1">
              <a:off x="6621936" y="-139929"/>
              <a:ext cx="485492" cy="426435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 flipH="1">
              <a:off x="6116286" y="132148"/>
              <a:ext cx="485492" cy="426435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 flipH="1">
              <a:off x="6621936" y="398271"/>
              <a:ext cx="485492" cy="426435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 flipH="1">
              <a:off x="7633236" y="398271"/>
              <a:ext cx="485492" cy="426435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18"/>
          <p:cNvGrpSpPr/>
          <p:nvPr/>
        </p:nvGrpSpPr>
        <p:grpSpPr>
          <a:xfrm>
            <a:off x="3414827" y="4570042"/>
            <a:ext cx="1551605" cy="970990"/>
            <a:chOff x="3414827" y="4392692"/>
            <a:chExt cx="1551605" cy="970990"/>
          </a:xfrm>
        </p:grpSpPr>
        <p:sp>
          <p:nvSpPr>
            <p:cNvPr id="579" name="Google Shape;579;p18"/>
            <p:cNvSpPr/>
            <p:nvPr/>
          </p:nvSpPr>
          <p:spPr>
            <a:xfrm rot="5400000" flipH="1">
              <a:off x="4273183" y="4907719"/>
              <a:ext cx="485492" cy="426435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 rot="5400000" flipH="1">
              <a:off x="3947883" y="4422220"/>
              <a:ext cx="485492" cy="426435"/>
            </a:xfrm>
            <a:prstGeom prst="flowChartPreparation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 rot="5400000" flipH="1">
              <a:off x="3700967" y="4907719"/>
              <a:ext cx="485492" cy="426435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 rot="5400000" flipH="1">
              <a:off x="3385298" y="4422220"/>
              <a:ext cx="485492" cy="426435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 rot="5400000" flipH="1">
              <a:off x="4510468" y="4422220"/>
              <a:ext cx="485492" cy="426435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4" name="Google Shape;58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20266" flipH="1">
            <a:off x="6354428" y="-96248"/>
            <a:ext cx="4478823" cy="4478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18"/>
          <p:cNvGrpSpPr/>
          <p:nvPr/>
        </p:nvGrpSpPr>
        <p:grpSpPr>
          <a:xfrm>
            <a:off x="176882" y="1232148"/>
            <a:ext cx="1466513" cy="3396383"/>
            <a:chOff x="176882" y="1232148"/>
            <a:chExt cx="1466513" cy="3396383"/>
          </a:xfrm>
        </p:grpSpPr>
        <p:grpSp>
          <p:nvGrpSpPr>
            <p:cNvPr id="586" name="Google Shape;586;p18"/>
            <p:cNvGrpSpPr/>
            <p:nvPr/>
          </p:nvGrpSpPr>
          <p:grpSpPr>
            <a:xfrm>
              <a:off x="176882" y="2919749"/>
              <a:ext cx="224609" cy="224609"/>
              <a:chOff x="6256132" y="600637"/>
              <a:chExt cx="224609" cy="224609"/>
            </a:xfrm>
          </p:grpSpPr>
          <p:cxnSp>
            <p:nvCxnSpPr>
              <p:cNvPr id="587" name="Google Shape;587;p18"/>
              <p:cNvCxnSpPr/>
              <p:nvPr/>
            </p:nvCxnSpPr>
            <p:spPr>
              <a:xfrm>
                <a:off x="6368522" y="624295"/>
                <a:ext cx="0" cy="1773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8" name="Google Shape;588;p18"/>
              <p:cNvCxnSpPr/>
              <p:nvPr/>
            </p:nvCxnSpPr>
            <p:spPr>
              <a:xfrm rot="2700000">
                <a:off x="6279744" y="713012"/>
                <a:ext cx="17734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89" name="Google Shape;589;p18"/>
              <p:cNvSpPr/>
              <p:nvPr/>
            </p:nvSpPr>
            <p:spPr>
              <a:xfrm rot="2700000">
                <a:off x="6454110" y="605206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 rot="2700000">
                <a:off x="6260811" y="798504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 rot="-2700000">
                <a:off x="6260701" y="605316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 rot="-2700000">
                <a:off x="6454000" y="798614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18"/>
            <p:cNvGrpSpPr/>
            <p:nvPr/>
          </p:nvGrpSpPr>
          <p:grpSpPr>
            <a:xfrm>
              <a:off x="1251861" y="4236996"/>
              <a:ext cx="391534" cy="391535"/>
              <a:chOff x="527450" y="1076100"/>
              <a:chExt cx="570750" cy="570750"/>
            </a:xfrm>
          </p:grpSpPr>
          <p:cxnSp>
            <p:nvCxnSpPr>
              <p:cNvPr id="594" name="Google Shape;594;p18"/>
              <p:cNvCxnSpPr/>
              <p:nvPr/>
            </p:nvCxnSpPr>
            <p:spPr>
              <a:xfrm>
                <a:off x="812825" y="1190175"/>
                <a:ext cx="0" cy="34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5" name="Google Shape;595;p18"/>
              <p:cNvCxnSpPr/>
              <p:nvPr/>
            </p:nvCxnSpPr>
            <p:spPr>
              <a:xfrm>
                <a:off x="641525" y="1361600"/>
                <a:ext cx="34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6" name="Google Shape;596;p18"/>
              <p:cNvSpPr/>
              <p:nvPr/>
            </p:nvSpPr>
            <p:spPr>
              <a:xfrm>
                <a:off x="791375" y="1076100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8"/>
              <p:cNvSpPr/>
              <p:nvPr/>
            </p:nvSpPr>
            <p:spPr>
              <a:xfrm>
                <a:off x="791375" y="1603950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8"/>
              <p:cNvSpPr/>
              <p:nvPr/>
            </p:nvSpPr>
            <p:spPr>
              <a:xfrm rot="-5400000">
                <a:off x="527450" y="1340025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8"/>
              <p:cNvSpPr/>
              <p:nvPr/>
            </p:nvSpPr>
            <p:spPr>
              <a:xfrm rot="-5400000">
                <a:off x="1055300" y="1340025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18"/>
            <p:cNvGrpSpPr/>
            <p:nvPr/>
          </p:nvGrpSpPr>
          <p:grpSpPr>
            <a:xfrm>
              <a:off x="902892" y="1232148"/>
              <a:ext cx="481256" cy="481199"/>
              <a:chOff x="527450" y="1076100"/>
              <a:chExt cx="570750" cy="570750"/>
            </a:xfrm>
          </p:grpSpPr>
          <p:cxnSp>
            <p:nvCxnSpPr>
              <p:cNvPr id="601" name="Google Shape;601;p18"/>
              <p:cNvCxnSpPr/>
              <p:nvPr/>
            </p:nvCxnSpPr>
            <p:spPr>
              <a:xfrm>
                <a:off x="812825" y="1190175"/>
                <a:ext cx="0" cy="34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18"/>
              <p:cNvCxnSpPr/>
              <p:nvPr/>
            </p:nvCxnSpPr>
            <p:spPr>
              <a:xfrm>
                <a:off x="641525" y="1361600"/>
                <a:ext cx="34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3" name="Google Shape;603;p18"/>
              <p:cNvSpPr/>
              <p:nvPr/>
            </p:nvSpPr>
            <p:spPr>
              <a:xfrm>
                <a:off x="791375" y="1076100"/>
                <a:ext cx="42900" cy="42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8"/>
              <p:cNvSpPr/>
              <p:nvPr/>
            </p:nvSpPr>
            <p:spPr>
              <a:xfrm>
                <a:off x="791375" y="1603950"/>
                <a:ext cx="42900" cy="42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 rot="-5400000">
                <a:off x="527450" y="1340025"/>
                <a:ext cx="42900" cy="42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 rot="-5400000">
                <a:off x="1055300" y="1340025"/>
                <a:ext cx="42900" cy="42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7" name="Google Shape;607;p18"/>
          <p:cNvGrpSpPr/>
          <p:nvPr/>
        </p:nvGrpSpPr>
        <p:grpSpPr>
          <a:xfrm>
            <a:off x="570510" y="2268098"/>
            <a:ext cx="962474" cy="1643252"/>
            <a:chOff x="570510" y="3312573"/>
            <a:chExt cx="962474" cy="1643252"/>
          </a:xfrm>
        </p:grpSpPr>
        <p:grpSp>
          <p:nvGrpSpPr>
            <p:cNvPr id="608" name="Google Shape;608;p18"/>
            <p:cNvGrpSpPr/>
            <p:nvPr/>
          </p:nvGrpSpPr>
          <p:grpSpPr>
            <a:xfrm>
              <a:off x="570510" y="3312573"/>
              <a:ext cx="481265" cy="1643252"/>
              <a:chOff x="1751932" y="3854601"/>
              <a:chExt cx="302815" cy="1034012"/>
            </a:xfrm>
          </p:grpSpPr>
          <p:sp>
            <p:nvSpPr>
              <p:cNvPr id="609" name="Google Shape;609;p18"/>
              <p:cNvSpPr/>
              <p:nvPr/>
            </p:nvSpPr>
            <p:spPr>
              <a:xfrm>
                <a:off x="1751932" y="3910859"/>
                <a:ext cx="277679" cy="977755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23532" fill="none" extrusionOk="0">
                    <a:moveTo>
                      <a:pt x="2564" y="23446"/>
                    </a:moveTo>
                    <a:lnTo>
                      <a:pt x="2564" y="23446"/>
                    </a:lnTo>
                    <a:cubicBezTo>
                      <a:pt x="1095" y="23359"/>
                      <a:pt x="1" y="22092"/>
                      <a:pt x="87" y="20652"/>
                    </a:cubicBezTo>
                    <a:lnTo>
                      <a:pt x="1441" y="0"/>
                    </a:lnTo>
                    <a:lnTo>
                      <a:pt x="6683" y="346"/>
                    </a:lnTo>
                    <a:lnTo>
                      <a:pt x="5358" y="20997"/>
                    </a:lnTo>
                    <a:cubicBezTo>
                      <a:pt x="5271" y="22437"/>
                      <a:pt x="4004" y="23532"/>
                      <a:pt x="2564" y="23446"/>
                    </a:cubicBezTo>
                    <a:close/>
                  </a:path>
                </a:pathLst>
              </a:custGeom>
              <a:solidFill>
                <a:schemeClr val="dk1"/>
              </a:solidFill>
              <a:ln w="165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8"/>
              <p:cNvSpPr/>
              <p:nvPr/>
            </p:nvSpPr>
            <p:spPr>
              <a:xfrm>
                <a:off x="1762693" y="4078384"/>
                <a:ext cx="245394" cy="797303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19189" extrusionOk="0">
                    <a:moveTo>
                      <a:pt x="1182" y="1"/>
                    </a:moveTo>
                    <a:lnTo>
                      <a:pt x="116" y="16620"/>
                    </a:lnTo>
                    <a:cubicBezTo>
                      <a:pt x="1" y="17945"/>
                      <a:pt x="980" y="19097"/>
                      <a:pt x="2305" y="19183"/>
                    </a:cubicBezTo>
                    <a:cubicBezTo>
                      <a:pt x="2358" y="19187"/>
                      <a:pt x="2411" y="19188"/>
                      <a:pt x="2463" y="19188"/>
                    </a:cubicBezTo>
                    <a:cubicBezTo>
                      <a:pt x="3718" y="19188"/>
                      <a:pt x="4755" y="18208"/>
                      <a:pt x="4811" y="16937"/>
                    </a:cubicBezTo>
                    <a:lnTo>
                      <a:pt x="5905" y="317"/>
                    </a:lnTo>
                    <a:lnTo>
                      <a:pt x="11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8"/>
              <p:cNvSpPr/>
              <p:nvPr/>
            </p:nvSpPr>
            <p:spPr>
              <a:xfrm>
                <a:off x="1789035" y="3854601"/>
                <a:ext cx="265712" cy="7184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1729" fill="none" extrusionOk="0">
                    <a:moveTo>
                      <a:pt x="490" y="1"/>
                    </a:moveTo>
                    <a:lnTo>
                      <a:pt x="6020" y="375"/>
                    </a:lnTo>
                    <a:cubicBezTo>
                      <a:pt x="6222" y="375"/>
                      <a:pt x="6395" y="577"/>
                      <a:pt x="6395" y="778"/>
                    </a:cubicBezTo>
                    <a:lnTo>
                      <a:pt x="6337" y="1325"/>
                    </a:lnTo>
                    <a:cubicBezTo>
                      <a:pt x="6337" y="1556"/>
                      <a:pt x="6135" y="1729"/>
                      <a:pt x="5905" y="1700"/>
                    </a:cubicBezTo>
                    <a:lnTo>
                      <a:pt x="404" y="1354"/>
                    </a:lnTo>
                    <a:cubicBezTo>
                      <a:pt x="173" y="1325"/>
                      <a:pt x="0" y="1153"/>
                      <a:pt x="29" y="922"/>
                    </a:cubicBezTo>
                    <a:lnTo>
                      <a:pt x="58" y="375"/>
                    </a:lnTo>
                    <a:cubicBezTo>
                      <a:pt x="87" y="145"/>
                      <a:pt x="260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65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8"/>
              <p:cNvSpPr/>
              <p:nvPr/>
            </p:nvSpPr>
            <p:spPr>
              <a:xfrm>
                <a:off x="1811762" y="4078218"/>
                <a:ext cx="196324" cy="13587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327" extrusionOk="0">
                    <a:moveTo>
                      <a:pt x="459" y="0"/>
                    </a:moveTo>
                    <a:cubicBezTo>
                      <a:pt x="171" y="0"/>
                      <a:pt x="1" y="5"/>
                      <a:pt x="1" y="5"/>
                    </a:cubicBezTo>
                    <a:cubicBezTo>
                      <a:pt x="1" y="5"/>
                      <a:pt x="1066" y="206"/>
                      <a:pt x="2362" y="264"/>
                    </a:cubicBezTo>
                    <a:cubicBezTo>
                      <a:pt x="3140" y="316"/>
                      <a:pt x="3835" y="326"/>
                      <a:pt x="4266" y="326"/>
                    </a:cubicBezTo>
                    <a:cubicBezTo>
                      <a:pt x="4554" y="326"/>
                      <a:pt x="4724" y="321"/>
                      <a:pt x="4724" y="321"/>
                    </a:cubicBezTo>
                    <a:cubicBezTo>
                      <a:pt x="4724" y="321"/>
                      <a:pt x="3659" y="120"/>
                      <a:pt x="2362" y="62"/>
                    </a:cubicBezTo>
                    <a:cubicBezTo>
                      <a:pt x="1585" y="10"/>
                      <a:pt x="890" y="0"/>
                      <a:pt x="459" y="0"/>
                    </a:cubicBezTo>
                    <a:close/>
                  </a:path>
                </a:pathLst>
              </a:custGeom>
              <a:solidFill>
                <a:srgbClr val="8BAB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1810557" y="3867772"/>
                <a:ext cx="168776" cy="19487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469" extrusionOk="0">
                    <a:moveTo>
                      <a:pt x="116" y="0"/>
                    </a:moveTo>
                    <a:cubicBezTo>
                      <a:pt x="58" y="0"/>
                      <a:pt x="1" y="58"/>
                      <a:pt x="1" y="116"/>
                    </a:cubicBezTo>
                    <a:cubicBezTo>
                      <a:pt x="1" y="173"/>
                      <a:pt x="30" y="231"/>
                      <a:pt x="87" y="231"/>
                    </a:cubicBezTo>
                    <a:lnTo>
                      <a:pt x="3947" y="461"/>
                    </a:lnTo>
                    <a:cubicBezTo>
                      <a:pt x="3957" y="467"/>
                      <a:pt x="3968" y="469"/>
                      <a:pt x="3978" y="469"/>
                    </a:cubicBezTo>
                    <a:cubicBezTo>
                      <a:pt x="4024" y="469"/>
                      <a:pt x="4062" y="422"/>
                      <a:pt x="4062" y="375"/>
                    </a:cubicBezTo>
                    <a:cubicBezTo>
                      <a:pt x="4062" y="317"/>
                      <a:pt x="4004" y="260"/>
                      <a:pt x="3947" y="260"/>
                    </a:cubicBez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1915884" y="4403878"/>
                <a:ext cx="46702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125" fill="none" extrusionOk="0">
                    <a:moveTo>
                      <a:pt x="1095" y="491"/>
                    </a:moveTo>
                    <a:cubicBezTo>
                      <a:pt x="1124" y="779"/>
                      <a:pt x="922" y="1038"/>
                      <a:pt x="634" y="1067"/>
                    </a:cubicBezTo>
                    <a:cubicBezTo>
                      <a:pt x="346" y="1124"/>
                      <a:pt x="87" y="894"/>
                      <a:pt x="58" y="606"/>
                    </a:cubicBezTo>
                    <a:cubicBezTo>
                      <a:pt x="0" y="318"/>
                      <a:pt x="231" y="59"/>
                      <a:pt x="519" y="30"/>
                    </a:cubicBezTo>
                    <a:cubicBezTo>
                      <a:pt x="807" y="1"/>
                      <a:pt x="1066" y="203"/>
                      <a:pt x="1095" y="491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8"/>
              <p:cNvSpPr/>
              <p:nvPr/>
            </p:nvSpPr>
            <p:spPr>
              <a:xfrm>
                <a:off x="1841677" y="4122675"/>
                <a:ext cx="51522" cy="5268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68" fill="none" extrusionOk="0">
                    <a:moveTo>
                      <a:pt x="1210" y="749"/>
                    </a:moveTo>
                    <a:cubicBezTo>
                      <a:pt x="1239" y="288"/>
                      <a:pt x="692" y="0"/>
                      <a:pt x="346" y="317"/>
                    </a:cubicBezTo>
                    <a:cubicBezTo>
                      <a:pt x="1" y="634"/>
                      <a:pt x="202" y="1210"/>
                      <a:pt x="663" y="1239"/>
                    </a:cubicBezTo>
                    <a:cubicBezTo>
                      <a:pt x="951" y="1268"/>
                      <a:pt x="1210" y="1037"/>
                      <a:pt x="1210" y="749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1792608" y="4703072"/>
                <a:ext cx="52727" cy="51522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240" fill="none" extrusionOk="0">
                    <a:moveTo>
                      <a:pt x="1239" y="749"/>
                    </a:moveTo>
                    <a:cubicBezTo>
                      <a:pt x="1268" y="260"/>
                      <a:pt x="721" y="1"/>
                      <a:pt x="375" y="317"/>
                    </a:cubicBezTo>
                    <a:cubicBezTo>
                      <a:pt x="1" y="634"/>
                      <a:pt x="202" y="1210"/>
                      <a:pt x="692" y="1239"/>
                    </a:cubicBezTo>
                    <a:cubicBezTo>
                      <a:pt x="980" y="1239"/>
                      <a:pt x="1211" y="1037"/>
                      <a:pt x="1239" y="749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8"/>
              <p:cNvSpPr/>
              <p:nvPr/>
            </p:nvSpPr>
            <p:spPr>
              <a:xfrm>
                <a:off x="1830916" y="4500562"/>
                <a:ext cx="39182" cy="3382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14" extrusionOk="0">
                    <a:moveTo>
                      <a:pt x="504" y="1"/>
                    </a:moveTo>
                    <a:cubicBezTo>
                      <a:pt x="418" y="1"/>
                      <a:pt x="332" y="29"/>
                      <a:pt x="260" y="93"/>
                    </a:cubicBezTo>
                    <a:cubicBezTo>
                      <a:pt x="0" y="324"/>
                      <a:pt x="145" y="785"/>
                      <a:pt x="490" y="813"/>
                    </a:cubicBezTo>
                    <a:cubicBezTo>
                      <a:pt x="721" y="813"/>
                      <a:pt x="893" y="641"/>
                      <a:pt x="922" y="439"/>
                    </a:cubicBezTo>
                    <a:cubicBezTo>
                      <a:pt x="943" y="190"/>
                      <a:pt x="724" y="1"/>
                      <a:pt x="5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8"/>
              <p:cNvSpPr/>
              <p:nvPr/>
            </p:nvSpPr>
            <p:spPr>
              <a:xfrm>
                <a:off x="1896730" y="4750479"/>
                <a:ext cx="37977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90" extrusionOk="0">
                    <a:moveTo>
                      <a:pt x="510" y="0"/>
                    </a:moveTo>
                    <a:cubicBezTo>
                      <a:pt x="424" y="0"/>
                      <a:pt x="336" y="31"/>
                      <a:pt x="260" y="98"/>
                    </a:cubicBezTo>
                    <a:cubicBezTo>
                      <a:pt x="1" y="328"/>
                      <a:pt x="145" y="761"/>
                      <a:pt x="490" y="789"/>
                    </a:cubicBezTo>
                    <a:cubicBezTo>
                      <a:pt x="692" y="789"/>
                      <a:pt x="894" y="645"/>
                      <a:pt x="894" y="444"/>
                    </a:cubicBezTo>
                    <a:cubicBezTo>
                      <a:pt x="914" y="179"/>
                      <a:pt x="718" y="0"/>
                      <a:pt x="5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8"/>
              <p:cNvSpPr/>
              <p:nvPr/>
            </p:nvSpPr>
            <p:spPr>
              <a:xfrm>
                <a:off x="1912311" y="4252183"/>
                <a:ext cx="39182" cy="32201"/>
              </a:xfrm>
              <a:custGeom>
                <a:avLst/>
                <a:gdLst/>
                <a:ahLst/>
                <a:cxnLst/>
                <a:rect l="l" t="t" r="r" b="b"/>
                <a:pathLst>
                  <a:path w="943" h="775" extrusionOk="0">
                    <a:moveTo>
                      <a:pt x="498" y="0"/>
                    </a:moveTo>
                    <a:cubicBezTo>
                      <a:pt x="414" y="0"/>
                      <a:pt x="330" y="25"/>
                      <a:pt x="259" y="80"/>
                    </a:cubicBezTo>
                    <a:cubicBezTo>
                      <a:pt x="0" y="311"/>
                      <a:pt x="144" y="772"/>
                      <a:pt x="490" y="772"/>
                    </a:cubicBezTo>
                    <a:cubicBezTo>
                      <a:pt x="507" y="774"/>
                      <a:pt x="523" y="775"/>
                      <a:pt x="540" y="775"/>
                    </a:cubicBezTo>
                    <a:cubicBezTo>
                      <a:pt x="745" y="775"/>
                      <a:pt x="895" y="613"/>
                      <a:pt x="922" y="426"/>
                    </a:cubicBezTo>
                    <a:cubicBezTo>
                      <a:pt x="943" y="175"/>
                      <a:pt x="721" y="0"/>
                      <a:pt x="4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8"/>
              <p:cNvSpPr/>
              <p:nvPr/>
            </p:nvSpPr>
            <p:spPr>
              <a:xfrm>
                <a:off x="1906328" y="4592967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73" y="1"/>
                    </a:moveTo>
                    <a:cubicBezTo>
                      <a:pt x="86" y="1"/>
                      <a:pt x="29" y="58"/>
                      <a:pt x="0" y="116"/>
                    </a:cubicBezTo>
                    <a:cubicBezTo>
                      <a:pt x="0" y="202"/>
                      <a:pt x="58" y="260"/>
                      <a:pt x="144" y="289"/>
                    </a:cubicBezTo>
                    <a:cubicBezTo>
                      <a:pt x="230" y="289"/>
                      <a:pt x="288" y="231"/>
                      <a:pt x="288" y="145"/>
                    </a:cubicBezTo>
                    <a:cubicBezTo>
                      <a:pt x="288" y="58"/>
                      <a:pt x="230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8"/>
              <p:cNvSpPr/>
              <p:nvPr/>
            </p:nvSpPr>
            <p:spPr>
              <a:xfrm>
                <a:off x="1937406" y="4533137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74" y="1"/>
                    </a:moveTo>
                    <a:cubicBezTo>
                      <a:pt x="87" y="1"/>
                      <a:pt x="30" y="58"/>
                      <a:pt x="30" y="116"/>
                    </a:cubicBezTo>
                    <a:cubicBezTo>
                      <a:pt x="1" y="202"/>
                      <a:pt x="59" y="260"/>
                      <a:pt x="145" y="289"/>
                    </a:cubicBezTo>
                    <a:cubicBezTo>
                      <a:pt x="231" y="289"/>
                      <a:pt x="289" y="231"/>
                      <a:pt x="289" y="145"/>
                    </a:cubicBezTo>
                    <a:cubicBezTo>
                      <a:pt x="289" y="58"/>
                      <a:pt x="231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8"/>
              <p:cNvSpPr/>
              <p:nvPr/>
            </p:nvSpPr>
            <p:spPr>
              <a:xfrm>
                <a:off x="1920662" y="4127453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45" y="1"/>
                    </a:moveTo>
                    <a:cubicBezTo>
                      <a:pt x="58" y="1"/>
                      <a:pt x="1" y="58"/>
                      <a:pt x="1" y="145"/>
                    </a:cubicBezTo>
                    <a:cubicBezTo>
                      <a:pt x="1" y="231"/>
                      <a:pt x="58" y="289"/>
                      <a:pt x="116" y="289"/>
                    </a:cubicBezTo>
                    <a:cubicBezTo>
                      <a:pt x="202" y="289"/>
                      <a:pt x="260" y="231"/>
                      <a:pt x="260" y="173"/>
                    </a:cubicBezTo>
                    <a:cubicBezTo>
                      <a:pt x="289" y="87"/>
                      <a:pt x="231" y="29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8"/>
              <p:cNvSpPr/>
              <p:nvPr/>
            </p:nvSpPr>
            <p:spPr>
              <a:xfrm>
                <a:off x="1811762" y="4631275"/>
                <a:ext cx="12008" cy="1109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7" extrusionOk="0">
                    <a:moveTo>
                      <a:pt x="145" y="0"/>
                    </a:moveTo>
                    <a:cubicBezTo>
                      <a:pt x="58" y="0"/>
                      <a:pt x="1" y="58"/>
                      <a:pt x="1" y="116"/>
                    </a:cubicBezTo>
                    <a:cubicBezTo>
                      <a:pt x="1" y="216"/>
                      <a:pt x="73" y="267"/>
                      <a:pt x="141" y="267"/>
                    </a:cubicBezTo>
                    <a:cubicBezTo>
                      <a:pt x="209" y="267"/>
                      <a:pt x="274" y="216"/>
                      <a:pt x="260" y="116"/>
                    </a:cubicBezTo>
                    <a:lnTo>
                      <a:pt x="260" y="116"/>
                    </a:lnTo>
                    <a:lnTo>
                      <a:pt x="289" y="144"/>
                    </a:lnTo>
                    <a:cubicBezTo>
                      <a:pt x="289" y="58"/>
                      <a:pt x="231" y="0"/>
                      <a:pt x="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8"/>
              <p:cNvSpPr/>
              <p:nvPr/>
            </p:nvSpPr>
            <p:spPr>
              <a:xfrm>
                <a:off x="1887838" y="4326971"/>
                <a:ext cx="12631" cy="1113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68" extrusionOk="0">
                    <a:moveTo>
                      <a:pt x="131" y="0"/>
                    </a:moveTo>
                    <a:cubicBezTo>
                      <a:pt x="63" y="0"/>
                      <a:pt x="0" y="30"/>
                      <a:pt x="13" y="95"/>
                    </a:cubicBezTo>
                    <a:cubicBezTo>
                      <a:pt x="13" y="181"/>
                      <a:pt x="71" y="239"/>
                      <a:pt x="128" y="268"/>
                    </a:cubicBezTo>
                    <a:cubicBezTo>
                      <a:pt x="215" y="268"/>
                      <a:pt x="272" y="210"/>
                      <a:pt x="272" y="124"/>
                    </a:cubicBezTo>
                    <a:cubicBezTo>
                      <a:pt x="304" y="45"/>
                      <a:pt x="214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8"/>
              <p:cNvSpPr/>
              <p:nvPr/>
            </p:nvSpPr>
            <p:spPr>
              <a:xfrm>
                <a:off x="1821360" y="4293732"/>
                <a:ext cx="14376" cy="11177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69" extrusionOk="0">
                    <a:moveTo>
                      <a:pt x="174" y="0"/>
                    </a:moveTo>
                    <a:cubicBezTo>
                      <a:pt x="0" y="0"/>
                      <a:pt x="8" y="261"/>
                      <a:pt x="173" y="261"/>
                    </a:cubicBezTo>
                    <a:cubicBezTo>
                      <a:pt x="188" y="266"/>
                      <a:pt x="203" y="269"/>
                      <a:pt x="216" y="269"/>
                    </a:cubicBezTo>
                    <a:cubicBezTo>
                      <a:pt x="278" y="269"/>
                      <a:pt x="317" y="217"/>
                      <a:pt x="317" y="146"/>
                    </a:cubicBezTo>
                    <a:cubicBezTo>
                      <a:pt x="346" y="60"/>
                      <a:pt x="288" y="2"/>
                      <a:pt x="202" y="2"/>
                    </a:cubicBezTo>
                    <a:cubicBezTo>
                      <a:pt x="192" y="1"/>
                      <a:pt x="183" y="0"/>
                      <a:pt x="174" y="0"/>
                    </a:cubicBezTo>
                    <a:close/>
                  </a:path>
                </a:pathLst>
              </a:custGeom>
              <a:solidFill>
                <a:srgbClr val="8BAB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8"/>
              <p:cNvSpPr/>
              <p:nvPr/>
            </p:nvSpPr>
            <p:spPr>
              <a:xfrm>
                <a:off x="1847661" y="4331791"/>
                <a:ext cx="12008" cy="1109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7" extrusionOk="0">
                    <a:moveTo>
                      <a:pt x="102" y="0"/>
                    </a:moveTo>
                    <a:cubicBezTo>
                      <a:pt x="40" y="0"/>
                      <a:pt x="1" y="52"/>
                      <a:pt x="1" y="123"/>
                    </a:cubicBezTo>
                    <a:cubicBezTo>
                      <a:pt x="1" y="209"/>
                      <a:pt x="58" y="267"/>
                      <a:pt x="145" y="267"/>
                    </a:cubicBezTo>
                    <a:cubicBezTo>
                      <a:pt x="202" y="267"/>
                      <a:pt x="260" y="209"/>
                      <a:pt x="289" y="152"/>
                    </a:cubicBezTo>
                    <a:cubicBezTo>
                      <a:pt x="289" y="65"/>
                      <a:pt x="231" y="8"/>
                      <a:pt x="145" y="8"/>
                    </a:cubicBezTo>
                    <a:cubicBezTo>
                      <a:pt x="129" y="3"/>
                      <a:pt x="115" y="0"/>
                      <a:pt x="102" y="0"/>
                    </a:cubicBezTo>
                    <a:close/>
                  </a:path>
                </a:pathLst>
              </a:custGeom>
              <a:solidFill>
                <a:srgbClr val="8BAB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8"/>
              <p:cNvSpPr/>
              <p:nvPr/>
            </p:nvSpPr>
            <p:spPr>
              <a:xfrm>
                <a:off x="1905995" y="4211507"/>
                <a:ext cx="13504" cy="8144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96" extrusionOk="0">
                    <a:moveTo>
                      <a:pt x="270" y="1"/>
                    </a:moveTo>
                    <a:cubicBezTo>
                      <a:pt x="174" y="1"/>
                      <a:pt x="1" y="195"/>
                      <a:pt x="152" y="195"/>
                    </a:cubicBezTo>
                    <a:cubicBezTo>
                      <a:pt x="238" y="195"/>
                      <a:pt x="296" y="138"/>
                      <a:pt x="325" y="80"/>
                    </a:cubicBezTo>
                    <a:cubicBezTo>
                      <a:pt x="325" y="23"/>
                      <a:pt x="301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8"/>
              <p:cNvSpPr/>
              <p:nvPr/>
            </p:nvSpPr>
            <p:spPr>
              <a:xfrm>
                <a:off x="1962169" y="4143823"/>
                <a:ext cx="13587" cy="8809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12" extrusionOk="0">
                    <a:moveTo>
                      <a:pt x="275" y="1"/>
                    </a:moveTo>
                    <a:cubicBezTo>
                      <a:pt x="181" y="1"/>
                      <a:pt x="0" y="189"/>
                      <a:pt x="154" y="211"/>
                    </a:cubicBezTo>
                    <a:cubicBezTo>
                      <a:pt x="240" y="211"/>
                      <a:pt x="298" y="154"/>
                      <a:pt x="327" y="67"/>
                    </a:cubicBezTo>
                    <a:cubicBezTo>
                      <a:pt x="327" y="19"/>
                      <a:pt x="305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8"/>
              <p:cNvSpPr/>
              <p:nvPr/>
            </p:nvSpPr>
            <p:spPr>
              <a:xfrm>
                <a:off x="1865610" y="4669583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45" y="0"/>
                    </a:moveTo>
                    <a:cubicBezTo>
                      <a:pt x="87" y="0"/>
                      <a:pt x="1" y="58"/>
                      <a:pt x="1" y="144"/>
                    </a:cubicBezTo>
                    <a:cubicBezTo>
                      <a:pt x="1" y="202"/>
                      <a:pt x="58" y="259"/>
                      <a:pt x="145" y="288"/>
                    </a:cubicBezTo>
                    <a:cubicBezTo>
                      <a:pt x="202" y="288"/>
                      <a:pt x="289" y="231"/>
                      <a:pt x="289" y="144"/>
                    </a:cubicBezTo>
                    <a:cubicBezTo>
                      <a:pt x="289" y="58"/>
                      <a:pt x="231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8"/>
              <p:cNvSpPr/>
              <p:nvPr/>
            </p:nvSpPr>
            <p:spPr>
              <a:xfrm>
                <a:off x="1866815" y="4799922"/>
                <a:ext cx="14418" cy="1121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270" extrusionOk="0">
                    <a:moveTo>
                      <a:pt x="175" y="1"/>
                    </a:moveTo>
                    <a:cubicBezTo>
                      <a:pt x="1" y="1"/>
                      <a:pt x="9" y="262"/>
                      <a:pt x="173" y="262"/>
                    </a:cubicBezTo>
                    <a:cubicBezTo>
                      <a:pt x="189" y="267"/>
                      <a:pt x="203" y="269"/>
                      <a:pt x="216" y="269"/>
                    </a:cubicBezTo>
                    <a:cubicBezTo>
                      <a:pt x="278" y="269"/>
                      <a:pt x="317" y="218"/>
                      <a:pt x="317" y="147"/>
                    </a:cubicBezTo>
                    <a:cubicBezTo>
                      <a:pt x="346" y="60"/>
                      <a:pt x="289" y="3"/>
                      <a:pt x="202" y="3"/>
                    </a:cubicBezTo>
                    <a:cubicBezTo>
                      <a:pt x="193" y="1"/>
                      <a:pt x="183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8"/>
              <p:cNvSpPr/>
              <p:nvPr/>
            </p:nvSpPr>
            <p:spPr>
              <a:xfrm>
                <a:off x="1784257" y="3958640"/>
                <a:ext cx="98141" cy="811596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9533" extrusionOk="0">
                    <a:moveTo>
                      <a:pt x="1767" y="0"/>
                    </a:moveTo>
                    <a:cubicBezTo>
                      <a:pt x="1469" y="0"/>
                      <a:pt x="1210" y="249"/>
                      <a:pt x="1210" y="550"/>
                    </a:cubicBezTo>
                    <a:lnTo>
                      <a:pt x="29" y="18926"/>
                    </a:lnTo>
                    <a:cubicBezTo>
                      <a:pt x="0" y="19242"/>
                      <a:pt x="231" y="19502"/>
                      <a:pt x="547" y="19530"/>
                    </a:cubicBezTo>
                    <a:cubicBezTo>
                      <a:pt x="565" y="19532"/>
                      <a:pt x="583" y="19533"/>
                      <a:pt x="601" y="19533"/>
                    </a:cubicBezTo>
                    <a:cubicBezTo>
                      <a:pt x="893" y="19533"/>
                      <a:pt x="1125" y="19311"/>
                      <a:pt x="1152" y="19012"/>
                    </a:cubicBezTo>
                    <a:lnTo>
                      <a:pt x="2333" y="607"/>
                    </a:lnTo>
                    <a:cubicBezTo>
                      <a:pt x="2362" y="290"/>
                      <a:pt x="2132" y="31"/>
                      <a:pt x="1815" y="2"/>
                    </a:cubicBezTo>
                    <a:cubicBezTo>
                      <a:pt x="1799" y="1"/>
                      <a:pt x="1782" y="0"/>
                      <a:pt x="1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" name="Google Shape;632;p18"/>
            <p:cNvGrpSpPr/>
            <p:nvPr/>
          </p:nvGrpSpPr>
          <p:grpSpPr>
            <a:xfrm>
              <a:off x="1141444" y="3618847"/>
              <a:ext cx="391540" cy="1336874"/>
              <a:chOff x="1751932" y="3854601"/>
              <a:chExt cx="302815" cy="1034012"/>
            </a:xfrm>
          </p:grpSpPr>
          <p:sp>
            <p:nvSpPr>
              <p:cNvPr id="633" name="Google Shape;633;p18"/>
              <p:cNvSpPr/>
              <p:nvPr/>
            </p:nvSpPr>
            <p:spPr>
              <a:xfrm>
                <a:off x="1751932" y="3910859"/>
                <a:ext cx="277679" cy="977755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23532" fill="none" extrusionOk="0">
                    <a:moveTo>
                      <a:pt x="2564" y="23446"/>
                    </a:moveTo>
                    <a:lnTo>
                      <a:pt x="2564" y="23446"/>
                    </a:lnTo>
                    <a:cubicBezTo>
                      <a:pt x="1095" y="23359"/>
                      <a:pt x="1" y="22092"/>
                      <a:pt x="87" y="20652"/>
                    </a:cubicBezTo>
                    <a:lnTo>
                      <a:pt x="1441" y="0"/>
                    </a:lnTo>
                    <a:lnTo>
                      <a:pt x="6683" y="346"/>
                    </a:lnTo>
                    <a:lnTo>
                      <a:pt x="5358" y="20997"/>
                    </a:lnTo>
                    <a:cubicBezTo>
                      <a:pt x="5271" y="22437"/>
                      <a:pt x="4004" y="23532"/>
                      <a:pt x="2564" y="23446"/>
                    </a:cubicBezTo>
                    <a:close/>
                  </a:path>
                </a:pathLst>
              </a:custGeom>
              <a:solidFill>
                <a:schemeClr val="dk1"/>
              </a:solidFill>
              <a:ln w="165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8"/>
              <p:cNvSpPr/>
              <p:nvPr/>
            </p:nvSpPr>
            <p:spPr>
              <a:xfrm>
                <a:off x="1762693" y="4078384"/>
                <a:ext cx="245394" cy="797303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19189" extrusionOk="0">
                    <a:moveTo>
                      <a:pt x="1182" y="1"/>
                    </a:moveTo>
                    <a:lnTo>
                      <a:pt x="116" y="16620"/>
                    </a:lnTo>
                    <a:cubicBezTo>
                      <a:pt x="1" y="17945"/>
                      <a:pt x="980" y="19097"/>
                      <a:pt x="2305" y="19183"/>
                    </a:cubicBezTo>
                    <a:cubicBezTo>
                      <a:pt x="2358" y="19187"/>
                      <a:pt x="2411" y="19188"/>
                      <a:pt x="2463" y="19188"/>
                    </a:cubicBezTo>
                    <a:cubicBezTo>
                      <a:pt x="3718" y="19188"/>
                      <a:pt x="4755" y="18208"/>
                      <a:pt x="4811" y="16937"/>
                    </a:cubicBezTo>
                    <a:lnTo>
                      <a:pt x="5905" y="317"/>
                    </a:lnTo>
                    <a:lnTo>
                      <a:pt x="1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8"/>
              <p:cNvSpPr/>
              <p:nvPr/>
            </p:nvSpPr>
            <p:spPr>
              <a:xfrm>
                <a:off x="1789035" y="3854601"/>
                <a:ext cx="265712" cy="7184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1729" fill="none" extrusionOk="0">
                    <a:moveTo>
                      <a:pt x="490" y="1"/>
                    </a:moveTo>
                    <a:lnTo>
                      <a:pt x="6020" y="375"/>
                    </a:lnTo>
                    <a:cubicBezTo>
                      <a:pt x="6222" y="375"/>
                      <a:pt x="6395" y="577"/>
                      <a:pt x="6395" y="778"/>
                    </a:cubicBezTo>
                    <a:lnTo>
                      <a:pt x="6337" y="1325"/>
                    </a:lnTo>
                    <a:cubicBezTo>
                      <a:pt x="6337" y="1556"/>
                      <a:pt x="6135" y="1729"/>
                      <a:pt x="5905" y="1700"/>
                    </a:cubicBezTo>
                    <a:lnTo>
                      <a:pt x="404" y="1354"/>
                    </a:lnTo>
                    <a:cubicBezTo>
                      <a:pt x="173" y="1325"/>
                      <a:pt x="0" y="1153"/>
                      <a:pt x="29" y="922"/>
                    </a:cubicBezTo>
                    <a:lnTo>
                      <a:pt x="58" y="375"/>
                    </a:lnTo>
                    <a:cubicBezTo>
                      <a:pt x="87" y="145"/>
                      <a:pt x="260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65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8"/>
              <p:cNvSpPr/>
              <p:nvPr/>
            </p:nvSpPr>
            <p:spPr>
              <a:xfrm>
                <a:off x="1811762" y="4078218"/>
                <a:ext cx="196324" cy="13587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327" extrusionOk="0">
                    <a:moveTo>
                      <a:pt x="459" y="0"/>
                    </a:moveTo>
                    <a:cubicBezTo>
                      <a:pt x="171" y="0"/>
                      <a:pt x="1" y="5"/>
                      <a:pt x="1" y="5"/>
                    </a:cubicBezTo>
                    <a:cubicBezTo>
                      <a:pt x="1" y="5"/>
                      <a:pt x="1066" y="206"/>
                      <a:pt x="2362" y="264"/>
                    </a:cubicBezTo>
                    <a:cubicBezTo>
                      <a:pt x="3140" y="316"/>
                      <a:pt x="3835" y="326"/>
                      <a:pt x="4266" y="326"/>
                    </a:cubicBezTo>
                    <a:cubicBezTo>
                      <a:pt x="4554" y="326"/>
                      <a:pt x="4724" y="321"/>
                      <a:pt x="4724" y="321"/>
                    </a:cubicBezTo>
                    <a:cubicBezTo>
                      <a:pt x="4724" y="321"/>
                      <a:pt x="3659" y="120"/>
                      <a:pt x="2362" y="62"/>
                    </a:cubicBezTo>
                    <a:cubicBezTo>
                      <a:pt x="1585" y="10"/>
                      <a:pt x="890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8"/>
              <p:cNvSpPr/>
              <p:nvPr/>
            </p:nvSpPr>
            <p:spPr>
              <a:xfrm>
                <a:off x="1810557" y="3867772"/>
                <a:ext cx="168776" cy="19487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469" extrusionOk="0">
                    <a:moveTo>
                      <a:pt x="116" y="0"/>
                    </a:moveTo>
                    <a:cubicBezTo>
                      <a:pt x="58" y="0"/>
                      <a:pt x="1" y="58"/>
                      <a:pt x="1" y="116"/>
                    </a:cubicBezTo>
                    <a:cubicBezTo>
                      <a:pt x="1" y="173"/>
                      <a:pt x="30" y="231"/>
                      <a:pt x="87" y="231"/>
                    </a:cubicBezTo>
                    <a:lnTo>
                      <a:pt x="3947" y="461"/>
                    </a:lnTo>
                    <a:cubicBezTo>
                      <a:pt x="3957" y="467"/>
                      <a:pt x="3968" y="469"/>
                      <a:pt x="3978" y="469"/>
                    </a:cubicBezTo>
                    <a:cubicBezTo>
                      <a:pt x="4024" y="469"/>
                      <a:pt x="4062" y="422"/>
                      <a:pt x="4062" y="375"/>
                    </a:cubicBezTo>
                    <a:cubicBezTo>
                      <a:pt x="4062" y="317"/>
                      <a:pt x="4004" y="260"/>
                      <a:pt x="3947" y="260"/>
                    </a:cubicBez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8"/>
              <p:cNvSpPr/>
              <p:nvPr/>
            </p:nvSpPr>
            <p:spPr>
              <a:xfrm>
                <a:off x="1915884" y="4403878"/>
                <a:ext cx="46702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125" fill="none" extrusionOk="0">
                    <a:moveTo>
                      <a:pt x="1095" y="491"/>
                    </a:moveTo>
                    <a:cubicBezTo>
                      <a:pt x="1124" y="779"/>
                      <a:pt x="922" y="1038"/>
                      <a:pt x="634" y="1067"/>
                    </a:cubicBezTo>
                    <a:cubicBezTo>
                      <a:pt x="346" y="1124"/>
                      <a:pt x="87" y="894"/>
                      <a:pt x="58" y="606"/>
                    </a:cubicBezTo>
                    <a:cubicBezTo>
                      <a:pt x="0" y="318"/>
                      <a:pt x="231" y="59"/>
                      <a:pt x="519" y="30"/>
                    </a:cubicBezTo>
                    <a:cubicBezTo>
                      <a:pt x="807" y="1"/>
                      <a:pt x="1066" y="203"/>
                      <a:pt x="1095" y="491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8"/>
              <p:cNvSpPr/>
              <p:nvPr/>
            </p:nvSpPr>
            <p:spPr>
              <a:xfrm>
                <a:off x="1841677" y="4122675"/>
                <a:ext cx="51522" cy="5268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68" fill="none" extrusionOk="0">
                    <a:moveTo>
                      <a:pt x="1210" y="749"/>
                    </a:moveTo>
                    <a:cubicBezTo>
                      <a:pt x="1239" y="288"/>
                      <a:pt x="692" y="0"/>
                      <a:pt x="346" y="317"/>
                    </a:cubicBezTo>
                    <a:cubicBezTo>
                      <a:pt x="1" y="634"/>
                      <a:pt x="202" y="1210"/>
                      <a:pt x="663" y="1239"/>
                    </a:cubicBezTo>
                    <a:cubicBezTo>
                      <a:pt x="951" y="1268"/>
                      <a:pt x="1210" y="1037"/>
                      <a:pt x="1210" y="749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8"/>
              <p:cNvSpPr/>
              <p:nvPr/>
            </p:nvSpPr>
            <p:spPr>
              <a:xfrm>
                <a:off x="1792608" y="4703072"/>
                <a:ext cx="52727" cy="51522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240" fill="none" extrusionOk="0">
                    <a:moveTo>
                      <a:pt x="1239" y="749"/>
                    </a:moveTo>
                    <a:cubicBezTo>
                      <a:pt x="1268" y="260"/>
                      <a:pt x="721" y="1"/>
                      <a:pt x="375" y="317"/>
                    </a:cubicBezTo>
                    <a:cubicBezTo>
                      <a:pt x="1" y="634"/>
                      <a:pt x="202" y="1210"/>
                      <a:pt x="692" y="1239"/>
                    </a:cubicBezTo>
                    <a:cubicBezTo>
                      <a:pt x="980" y="1239"/>
                      <a:pt x="1211" y="1037"/>
                      <a:pt x="1239" y="749"/>
                    </a:cubicBezTo>
                    <a:close/>
                  </a:path>
                </a:pathLst>
              </a:custGeom>
              <a:solidFill>
                <a:schemeClr val="lt1"/>
              </a:solidFill>
              <a:ln w="7925" cap="flat" cmpd="sng">
                <a:solidFill>
                  <a:schemeClr val="lt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8"/>
              <p:cNvSpPr/>
              <p:nvPr/>
            </p:nvSpPr>
            <p:spPr>
              <a:xfrm>
                <a:off x="1830916" y="4500562"/>
                <a:ext cx="39182" cy="3382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14" extrusionOk="0">
                    <a:moveTo>
                      <a:pt x="504" y="1"/>
                    </a:moveTo>
                    <a:cubicBezTo>
                      <a:pt x="418" y="1"/>
                      <a:pt x="332" y="29"/>
                      <a:pt x="260" y="93"/>
                    </a:cubicBezTo>
                    <a:cubicBezTo>
                      <a:pt x="0" y="324"/>
                      <a:pt x="145" y="785"/>
                      <a:pt x="490" y="813"/>
                    </a:cubicBezTo>
                    <a:cubicBezTo>
                      <a:pt x="721" y="813"/>
                      <a:pt x="893" y="641"/>
                      <a:pt x="922" y="439"/>
                    </a:cubicBezTo>
                    <a:cubicBezTo>
                      <a:pt x="943" y="190"/>
                      <a:pt x="724" y="1"/>
                      <a:pt x="5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8"/>
              <p:cNvSpPr/>
              <p:nvPr/>
            </p:nvSpPr>
            <p:spPr>
              <a:xfrm>
                <a:off x="1896730" y="4750479"/>
                <a:ext cx="37977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90" extrusionOk="0">
                    <a:moveTo>
                      <a:pt x="510" y="0"/>
                    </a:moveTo>
                    <a:cubicBezTo>
                      <a:pt x="424" y="0"/>
                      <a:pt x="336" y="31"/>
                      <a:pt x="260" y="98"/>
                    </a:cubicBezTo>
                    <a:cubicBezTo>
                      <a:pt x="1" y="328"/>
                      <a:pt x="145" y="761"/>
                      <a:pt x="490" y="789"/>
                    </a:cubicBezTo>
                    <a:cubicBezTo>
                      <a:pt x="692" y="789"/>
                      <a:pt x="894" y="645"/>
                      <a:pt x="894" y="444"/>
                    </a:cubicBezTo>
                    <a:cubicBezTo>
                      <a:pt x="914" y="179"/>
                      <a:pt x="718" y="0"/>
                      <a:pt x="5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8"/>
              <p:cNvSpPr/>
              <p:nvPr/>
            </p:nvSpPr>
            <p:spPr>
              <a:xfrm>
                <a:off x="1912311" y="4252183"/>
                <a:ext cx="39182" cy="32201"/>
              </a:xfrm>
              <a:custGeom>
                <a:avLst/>
                <a:gdLst/>
                <a:ahLst/>
                <a:cxnLst/>
                <a:rect l="l" t="t" r="r" b="b"/>
                <a:pathLst>
                  <a:path w="943" h="775" extrusionOk="0">
                    <a:moveTo>
                      <a:pt x="498" y="0"/>
                    </a:moveTo>
                    <a:cubicBezTo>
                      <a:pt x="414" y="0"/>
                      <a:pt x="330" y="25"/>
                      <a:pt x="259" y="80"/>
                    </a:cubicBezTo>
                    <a:cubicBezTo>
                      <a:pt x="0" y="311"/>
                      <a:pt x="144" y="772"/>
                      <a:pt x="490" y="772"/>
                    </a:cubicBezTo>
                    <a:cubicBezTo>
                      <a:pt x="507" y="774"/>
                      <a:pt x="523" y="775"/>
                      <a:pt x="540" y="775"/>
                    </a:cubicBezTo>
                    <a:cubicBezTo>
                      <a:pt x="745" y="775"/>
                      <a:pt x="895" y="613"/>
                      <a:pt x="922" y="426"/>
                    </a:cubicBezTo>
                    <a:cubicBezTo>
                      <a:pt x="943" y="175"/>
                      <a:pt x="721" y="0"/>
                      <a:pt x="4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8"/>
              <p:cNvSpPr/>
              <p:nvPr/>
            </p:nvSpPr>
            <p:spPr>
              <a:xfrm>
                <a:off x="1906328" y="4592967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73" y="1"/>
                    </a:moveTo>
                    <a:cubicBezTo>
                      <a:pt x="86" y="1"/>
                      <a:pt x="29" y="58"/>
                      <a:pt x="0" y="116"/>
                    </a:cubicBezTo>
                    <a:cubicBezTo>
                      <a:pt x="0" y="202"/>
                      <a:pt x="58" y="260"/>
                      <a:pt x="144" y="289"/>
                    </a:cubicBezTo>
                    <a:cubicBezTo>
                      <a:pt x="230" y="289"/>
                      <a:pt x="288" y="231"/>
                      <a:pt x="288" y="145"/>
                    </a:cubicBezTo>
                    <a:cubicBezTo>
                      <a:pt x="288" y="58"/>
                      <a:pt x="230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8"/>
              <p:cNvSpPr/>
              <p:nvPr/>
            </p:nvSpPr>
            <p:spPr>
              <a:xfrm>
                <a:off x="1937406" y="4533137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74" y="1"/>
                    </a:moveTo>
                    <a:cubicBezTo>
                      <a:pt x="87" y="1"/>
                      <a:pt x="30" y="58"/>
                      <a:pt x="30" y="116"/>
                    </a:cubicBezTo>
                    <a:cubicBezTo>
                      <a:pt x="1" y="202"/>
                      <a:pt x="59" y="260"/>
                      <a:pt x="145" y="289"/>
                    </a:cubicBezTo>
                    <a:cubicBezTo>
                      <a:pt x="231" y="289"/>
                      <a:pt x="289" y="231"/>
                      <a:pt x="289" y="145"/>
                    </a:cubicBezTo>
                    <a:cubicBezTo>
                      <a:pt x="289" y="58"/>
                      <a:pt x="231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8"/>
              <p:cNvSpPr/>
              <p:nvPr/>
            </p:nvSpPr>
            <p:spPr>
              <a:xfrm>
                <a:off x="1920662" y="4127453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45" y="1"/>
                    </a:moveTo>
                    <a:cubicBezTo>
                      <a:pt x="58" y="1"/>
                      <a:pt x="1" y="58"/>
                      <a:pt x="1" y="145"/>
                    </a:cubicBezTo>
                    <a:cubicBezTo>
                      <a:pt x="1" y="231"/>
                      <a:pt x="58" y="289"/>
                      <a:pt x="116" y="289"/>
                    </a:cubicBezTo>
                    <a:cubicBezTo>
                      <a:pt x="202" y="289"/>
                      <a:pt x="260" y="231"/>
                      <a:pt x="260" y="173"/>
                    </a:cubicBezTo>
                    <a:cubicBezTo>
                      <a:pt x="289" y="87"/>
                      <a:pt x="231" y="29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8"/>
              <p:cNvSpPr/>
              <p:nvPr/>
            </p:nvSpPr>
            <p:spPr>
              <a:xfrm>
                <a:off x="1811762" y="4631275"/>
                <a:ext cx="12008" cy="1109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7" extrusionOk="0">
                    <a:moveTo>
                      <a:pt x="145" y="0"/>
                    </a:moveTo>
                    <a:cubicBezTo>
                      <a:pt x="58" y="0"/>
                      <a:pt x="1" y="58"/>
                      <a:pt x="1" y="116"/>
                    </a:cubicBezTo>
                    <a:cubicBezTo>
                      <a:pt x="1" y="216"/>
                      <a:pt x="73" y="267"/>
                      <a:pt x="141" y="267"/>
                    </a:cubicBezTo>
                    <a:cubicBezTo>
                      <a:pt x="209" y="267"/>
                      <a:pt x="274" y="216"/>
                      <a:pt x="260" y="116"/>
                    </a:cubicBezTo>
                    <a:lnTo>
                      <a:pt x="260" y="116"/>
                    </a:lnTo>
                    <a:lnTo>
                      <a:pt x="289" y="144"/>
                    </a:lnTo>
                    <a:cubicBezTo>
                      <a:pt x="289" y="58"/>
                      <a:pt x="231" y="0"/>
                      <a:pt x="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8"/>
              <p:cNvSpPr/>
              <p:nvPr/>
            </p:nvSpPr>
            <p:spPr>
              <a:xfrm>
                <a:off x="1887838" y="4326971"/>
                <a:ext cx="12631" cy="1113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68" extrusionOk="0">
                    <a:moveTo>
                      <a:pt x="131" y="0"/>
                    </a:moveTo>
                    <a:cubicBezTo>
                      <a:pt x="63" y="0"/>
                      <a:pt x="0" y="30"/>
                      <a:pt x="13" y="95"/>
                    </a:cubicBezTo>
                    <a:cubicBezTo>
                      <a:pt x="13" y="181"/>
                      <a:pt x="71" y="239"/>
                      <a:pt x="128" y="268"/>
                    </a:cubicBezTo>
                    <a:cubicBezTo>
                      <a:pt x="215" y="268"/>
                      <a:pt x="272" y="210"/>
                      <a:pt x="272" y="124"/>
                    </a:cubicBezTo>
                    <a:cubicBezTo>
                      <a:pt x="304" y="45"/>
                      <a:pt x="214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8"/>
              <p:cNvSpPr/>
              <p:nvPr/>
            </p:nvSpPr>
            <p:spPr>
              <a:xfrm>
                <a:off x="1821360" y="4293732"/>
                <a:ext cx="14376" cy="11177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69" extrusionOk="0">
                    <a:moveTo>
                      <a:pt x="174" y="0"/>
                    </a:moveTo>
                    <a:cubicBezTo>
                      <a:pt x="0" y="0"/>
                      <a:pt x="8" y="261"/>
                      <a:pt x="173" y="261"/>
                    </a:cubicBezTo>
                    <a:cubicBezTo>
                      <a:pt x="188" y="266"/>
                      <a:pt x="203" y="269"/>
                      <a:pt x="216" y="269"/>
                    </a:cubicBezTo>
                    <a:cubicBezTo>
                      <a:pt x="278" y="269"/>
                      <a:pt x="317" y="217"/>
                      <a:pt x="317" y="146"/>
                    </a:cubicBezTo>
                    <a:cubicBezTo>
                      <a:pt x="346" y="60"/>
                      <a:pt x="288" y="2"/>
                      <a:pt x="202" y="2"/>
                    </a:cubicBezTo>
                    <a:cubicBezTo>
                      <a:pt x="192" y="1"/>
                      <a:pt x="183" y="0"/>
                      <a:pt x="174" y="0"/>
                    </a:cubicBezTo>
                    <a:close/>
                  </a:path>
                </a:pathLst>
              </a:custGeom>
              <a:solidFill>
                <a:srgbClr val="8BAB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8"/>
              <p:cNvSpPr/>
              <p:nvPr/>
            </p:nvSpPr>
            <p:spPr>
              <a:xfrm>
                <a:off x="1847661" y="4331791"/>
                <a:ext cx="12008" cy="1109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67" extrusionOk="0">
                    <a:moveTo>
                      <a:pt x="102" y="0"/>
                    </a:moveTo>
                    <a:cubicBezTo>
                      <a:pt x="40" y="0"/>
                      <a:pt x="1" y="52"/>
                      <a:pt x="1" y="123"/>
                    </a:cubicBezTo>
                    <a:cubicBezTo>
                      <a:pt x="1" y="209"/>
                      <a:pt x="58" y="267"/>
                      <a:pt x="145" y="267"/>
                    </a:cubicBezTo>
                    <a:cubicBezTo>
                      <a:pt x="202" y="267"/>
                      <a:pt x="260" y="209"/>
                      <a:pt x="289" y="152"/>
                    </a:cubicBezTo>
                    <a:cubicBezTo>
                      <a:pt x="289" y="65"/>
                      <a:pt x="231" y="8"/>
                      <a:pt x="145" y="8"/>
                    </a:cubicBezTo>
                    <a:cubicBezTo>
                      <a:pt x="129" y="3"/>
                      <a:pt x="115" y="0"/>
                      <a:pt x="102" y="0"/>
                    </a:cubicBezTo>
                    <a:close/>
                  </a:path>
                </a:pathLst>
              </a:custGeom>
              <a:solidFill>
                <a:srgbClr val="8BAB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8"/>
              <p:cNvSpPr/>
              <p:nvPr/>
            </p:nvSpPr>
            <p:spPr>
              <a:xfrm>
                <a:off x="1905995" y="4211507"/>
                <a:ext cx="13504" cy="8144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96" extrusionOk="0">
                    <a:moveTo>
                      <a:pt x="270" y="1"/>
                    </a:moveTo>
                    <a:cubicBezTo>
                      <a:pt x="174" y="1"/>
                      <a:pt x="1" y="195"/>
                      <a:pt x="152" y="195"/>
                    </a:cubicBezTo>
                    <a:cubicBezTo>
                      <a:pt x="238" y="195"/>
                      <a:pt x="296" y="138"/>
                      <a:pt x="325" y="80"/>
                    </a:cubicBezTo>
                    <a:cubicBezTo>
                      <a:pt x="325" y="23"/>
                      <a:pt x="301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8"/>
              <p:cNvSpPr/>
              <p:nvPr/>
            </p:nvSpPr>
            <p:spPr>
              <a:xfrm>
                <a:off x="1962169" y="4143823"/>
                <a:ext cx="13587" cy="8809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12" extrusionOk="0">
                    <a:moveTo>
                      <a:pt x="275" y="1"/>
                    </a:moveTo>
                    <a:cubicBezTo>
                      <a:pt x="181" y="1"/>
                      <a:pt x="0" y="189"/>
                      <a:pt x="154" y="211"/>
                    </a:cubicBezTo>
                    <a:cubicBezTo>
                      <a:pt x="240" y="211"/>
                      <a:pt x="298" y="154"/>
                      <a:pt x="327" y="67"/>
                    </a:cubicBezTo>
                    <a:cubicBezTo>
                      <a:pt x="327" y="19"/>
                      <a:pt x="305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8"/>
              <p:cNvSpPr/>
              <p:nvPr/>
            </p:nvSpPr>
            <p:spPr>
              <a:xfrm>
                <a:off x="1865610" y="4669583"/>
                <a:ext cx="12008" cy="120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145" y="0"/>
                    </a:moveTo>
                    <a:cubicBezTo>
                      <a:pt x="87" y="0"/>
                      <a:pt x="1" y="58"/>
                      <a:pt x="1" y="144"/>
                    </a:cubicBezTo>
                    <a:cubicBezTo>
                      <a:pt x="1" y="202"/>
                      <a:pt x="58" y="259"/>
                      <a:pt x="145" y="288"/>
                    </a:cubicBezTo>
                    <a:cubicBezTo>
                      <a:pt x="202" y="288"/>
                      <a:pt x="289" y="231"/>
                      <a:pt x="289" y="144"/>
                    </a:cubicBezTo>
                    <a:cubicBezTo>
                      <a:pt x="289" y="58"/>
                      <a:pt x="231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8"/>
              <p:cNvSpPr/>
              <p:nvPr/>
            </p:nvSpPr>
            <p:spPr>
              <a:xfrm>
                <a:off x="1866815" y="4799922"/>
                <a:ext cx="14418" cy="1121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270" extrusionOk="0">
                    <a:moveTo>
                      <a:pt x="175" y="1"/>
                    </a:moveTo>
                    <a:cubicBezTo>
                      <a:pt x="1" y="1"/>
                      <a:pt x="9" y="262"/>
                      <a:pt x="173" y="262"/>
                    </a:cubicBezTo>
                    <a:cubicBezTo>
                      <a:pt x="189" y="267"/>
                      <a:pt x="203" y="269"/>
                      <a:pt x="216" y="269"/>
                    </a:cubicBezTo>
                    <a:cubicBezTo>
                      <a:pt x="278" y="269"/>
                      <a:pt x="317" y="218"/>
                      <a:pt x="317" y="147"/>
                    </a:cubicBezTo>
                    <a:cubicBezTo>
                      <a:pt x="346" y="60"/>
                      <a:pt x="289" y="3"/>
                      <a:pt x="202" y="3"/>
                    </a:cubicBezTo>
                    <a:cubicBezTo>
                      <a:pt x="193" y="1"/>
                      <a:pt x="183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8"/>
              <p:cNvSpPr/>
              <p:nvPr/>
            </p:nvSpPr>
            <p:spPr>
              <a:xfrm>
                <a:off x="1784257" y="3958640"/>
                <a:ext cx="98141" cy="811596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9533" extrusionOk="0">
                    <a:moveTo>
                      <a:pt x="1767" y="0"/>
                    </a:moveTo>
                    <a:cubicBezTo>
                      <a:pt x="1469" y="0"/>
                      <a:pt x="1210" y="249"/>
                      <a:pt x="1210" y="550"/>
                    </a:cubicBezTo>
                    <a:lnTo>
                      <a:pt x="29" y="18926"/>
                    </a:lnTo>
                    <a:cubicBezTo>
                      <a:pt x="0" y="19242"/>
                      <a:pt x="231" y="19502"/>
                      <a:pt x="547" y="19530"/>
                    </a:cubicBezTo>
                    <a:cubicBezTo>
                      <a:pt x="565" y="19532"/>
                      <a:pt x="583" y="19533"/>
                      <a:pt x="601" y="19533"/>
                    </a:cubicBezTo>
                    <a:cubicBezTo>
                      <a:pt x="893" y="19533"/>
                      <a:pt x="1125" y="19311"/>
                      <a:pt x="1152" y="19012"/>
                    </a:cubicBezTo>
                    <a:lnTo>
                      <a:pt x="2333" y="607"/>
                    </a:lnTo>
                    <a:cubicBezTo>
                      <a:pt x="2362" y="290"/>
                      <a:pt x="2132" y="31"/>
                      <a:pt x="1815" y="2"/>
                    </a:cubicBezTo>
                    <a:cubicBezTo>
                      <a:pt x="1799" y="1"/>
                      <a:pt x="1782" y="0"/>
                      <a:pt x="1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6" name="Google Shape;656;p18"/>
          <p:cNvSpPr txBox="1">
            <a:spLocks noGrp="1"/>
          </p:cNvSpPr>
          <p:nvPr>
            <p:ph type="title"/>
          </p:nvPr>
        </p:nvSpPr>
        <p:spPr>
          <a:xfrm>
            <a:off x="2368171" y="1691150"/>
            <a:ext cx="4407600" cy="7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8"/>
          <p:cNvSpPr txBox="1">
            <a:spLocks noGrp="1"/>
          </p:cNvSpPr>
          <p:nvPr>
            <p:ph type="subTitle" idx="1"/>
          </p:nvPr>
        </p:nvSpPr>
        <p:spPr>
          <a:xfrm>
            <a:off x="2368150" y="2409251"/>
            <a:ext cx="44076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505253" flipH="1">
            <a:off x="-581847" y="-1606274"/>
            <a:ext cx="4478825" cy="44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9"/>
          <p:cNvSpPr txBox="1">
            <a:spLocks noGrp="1"/>
          </p:cNvSpPr>
          <p:nvPr>
            <p:ph type="title"/>
          </p:nvPr>
        </p:nvSpPr>
        <p:spPr>
          <a:xfrm>
            <a:off x="5152225" y="1021150"/>
            <a:ext cx="2747100" cy="19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9"/>
          <p:cNvSpPr txBox="1">
            <a:spLocks noGrp="1"/>
          </p:cNvSpPr>
          <p:nvPr>
            <p:ph type="subTitle" idx="1"/>
          </p:nvPr>
        </p:nvSpPr>
        <p:spPr>
          <a:xfrm>
            <a:off x="5152225" y="3006025"/>
            <a:ext cx="27471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9"/>
          <p:cNvSpPr>
            <a:spLocks noGrp="1"/>
          </p:cNvSpPr>
          <p:nvPr>
            <p:ph type="pic" idx="2"/>
          </p:nvPr>
        </p:nvSpPr>
        <p:spPr>
          <a:xfrm>
            <a:off x="1244660" y="958953"/>
            <a:ext cx="3225600" cy="32256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663" name="Google Shape;663;p19"/>
          <p:cNvGrpSpPr/>
          <p:nvPr/>
        </p:nvGrpSpPr>
        <p:grpSpPr>
          <a:xfrm>
            <a:off x="488607" y="343733"/>
            <a:ext cx="653263" cy="2772387"/>
            <a:chOff x="488607" y="343733"/>
            <a:chExt cx="653263" cy="2772387"/>
          </a:xfrm>
        </p:grpSpPr>
        <p:grpSp>
          <p:nvGrpSpPr>
            <p:cNvPr id="664" name="Google Shape;664;p19"/>
            <p:cNvGrpSpPr/>
            <p:nvPr/>
          </p:nvGrpSpPr>
          <p:grpSpPr>
            <a:xfrm>
              <a:off x="488607" y="2891512"/>
              <a:ext cx="224609" cy="224609"/>
              <a:chOff x="6256132" y="600637"/>
              <a:chExt cx="224609" cy="224609"/>
            </a:xfrm>
          </p:grpSpPr>
          <p:cxnSp>
            <p:nvCxnSpPr>
              <p:cNvPr id="665" name="Google Shape;665;p19"/>
              <p:cNvCxnSpPr/>
              <p:nvPr/>
            </p:nvCxnSpPr>
            <p:spPr>
              <a:xfrm>
                <a:off x="6368522" y="624295"/>
                <a:ext cx="0" cy="1773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19"/>
              <p:cNvCxnSpPr/>
              <p:nvPr/>
            </p:nvCxnSpPr>
            <p:spPr>
              <a:xfrm rot="2700000">
                <a:off x="6279744" y="713012"/>
                <a:ext cx="17734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7" name="Google Shape;667;p19"/>
              <p:cNvSpPr/>
              <p:nvPr/>
            </p:nvSpPr>
            <p:spPr>
              <a:xfrm rot="2700000">
                <a:off x="6454110" y="605206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 rot="2700000">
                <a:off x="6260811" y="798504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 rot="-2700000">
                <a:off x="6260701" y="605316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 rot="-2700000">
                <a:off x="6454000" y="798614"/>
                <a:ext cx="22062" cy="22062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19"/>
            <p:cNvGrpSpPr/>
            <p:nvPr/>
          </p:nvGrpSpPr>
          <p:grpSpPr>
            <a:xfrm>
              <a:off x="750336" y="343733"/>
              <a:ext cx="391534" cy="391535"/>
              <a:chOff x="527450" y="1076100"/>
              <a:chExt cx="570750" cy="570750"/>
            </a:xfrm>
          </p:grpSpPr>
          <p:cxnSp>
            <p:nvCxnSpPr>
              <p:cNvPr id="672" name="Google Shape;672;p19"/>
              <p:cNvCxnSpPr/>
              <p:nvPr/>
            </p:nvCxnSpPr>
            <p:spPr>
              <a:xfrm>
                <a:off x="812825" y="1190175"/>
                <a:ext cx="0" cy="34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3" name="Google Shape;673;p19"/>
              <p:cNvCxnSpPr/>
              <p:nvPr/>
            </p:nvCxnSpPr>
            <p:spPr>
              <a:xfrm>
                <a:off x="641525" y="1361600"/>
                <a:ext cx="34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4" name="Google Shape;674;p19"/>
              <p:cNvSpPr/>
              <p:nvPr/>
            </p:nvSpPr>
            <p:spPr>
              <a:xfrm>
                <a:off x="791375" y="1076100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791375" y="1603950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 rot="-5400000">
                <a:off x="527450" y="1340025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 rot="-5400000">
                <a:off x="1055300" y="1340025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5"/>
          <p:cNvSpPr txBox="1">
            <a:spLocks noGrp="1"/>
          </p:cNvSpPr>
          <p:nvPr>
            <p:ph type="subTitle" idx="1"/>
          </p:nvPr>
        </p:nvSpPr>
        <p:spPr>
          <a:xfrm>
            <a:off x="4606725" y="1650250"/>
            <a:ext cx="32043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5"/>
          <p:cNvSpPr txBox="1">
            <a:spLocks noGrp="1"/>
          </p:cNvSpPr>
          <p:nvPr>
            <p:ph type="subTitle" idx="2"/>
          </p:nvPr>
        </p:nvSpPr>
        <p:spPr>
          <a:xfrm>
            <a:off x="4606720" y="2812275"/>
            <a:ext cx="32043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5"/>
          <p:cNvSpPr txBox="1">
            <a:spLocks noGrp="1"/>
          </p:cNvSpPr>
          <p:nvPr>
            <p:ph type="subTitle" idx="3"/>
          </p:nvPr>
        </p:nvSpPr>
        <p:spPr>
          <a:xfrm>
            <a:off x="4606725" y="3974300"/>
            <a:ext cx="32043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5"/>
          <p:cNvSpPr txBox="1">
            <a:spLocks noGrp="1"/>
          </p:cNvSpPr>
          <p:nvPr>
            <p:ph type="subTitle" idx="4"/>
          </p:nvPr>
        </p:nvSpPr>
        <p:spPr>
          <a:xfrm>
            <a:off x="4606725" y="1283125"/>
            <a:ext cx="32043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879" name="Google Shape;879;p25"/>
          <p:cNvSpPr txBox="1">
            <a:spLocks noGrp="1"/>
          </p:cNvSpPr>
          <p:nvPr>
            <p:ph type="subTitle" idx="5"/>
          </p:nvPr>
        </p:nvSpPr>
        <p:spPr>
          <a:xfrm>
            <a:off x="4606724" y="2445150"/>
            <a:ext cx="32043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880" name="Google Shape;880;p25"/>
          <p:cNvSpPr txBox="1">
            <a:spLocks noGrp="1"/>
          </p:cNvSpPr>
          <p:nvPr>
            <p:ph type="subTitle" idx="6"/>
          </p:nvPr>
        </p:nvSpPr>
        <p:spPr>
          <a:xfrm>
            <a:off x="4606724" y="3607175"/>
            <a:ext cx="32043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None/>
              <a:defRPr sz="2400" b="1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grpSp>
        <p:nvGrpSpPr>
          <p:cNvPr id="881" name="Google Shape;881;p25"/>
          <p:cNvGrpSpPr/>
          <p:nvPr/>
        </p:nvGrpSpPr>
        <p:grpSpPr>
          <a:xfrm>
            <a:off x="328461" y="2770496"/>
            <a:ext cx="391535" cy="391535"/>
            <a:chOff x="527450" y="1076100"/>
            <a:chExt cx="570750" cy="570750"/>
          </a:xfrm>
        </p:grpSpPr>
        <p:cxnSp>
          <p:nvCxnSpPr>
            <p:cNvPr id="882" name="Google Shape;882;p25"/>
            <p:cNvCxnSpPr/>
            <p:nvPr/>
          </p:nvCxnSpPr>
          <p:spPr>
            <a:xfrm>
              <a:off x="812825" y="1190175"/>
              <a:ext cx="0" cy="342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25"/>
            <p:cNvCxnSpPr/>
            <p:nvPr/>
          </p:nvCxnSpPr>
          <p:spPr>
            <a:xfrm>
              <a:off x="641525" y="1361600"/>
              <a:ext cx="342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84" name="Google Shape;884;p25"/>
            <p:cNvSpPr/>
            <p:nvPr/>
          </p:nvSpPr>
          <p:spPr>
            <a:xfrm>
              <a:off x="791375" y="1076100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5"/>
            <p:cNvSpPr/>
            <p:nvPr/>
          </p:nvSpPr>
          <p:spPr>
            <a:xfrm>
              <a:off x="791375" y="1603950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5"/>
            <p:cNvSpPr/>
            <p:nvPr/>
          </p:nvSpPr>
          <p:spPr>
            <a:xfrm rot="-5400000">
              <a:off x="527450" y="1340025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5"/>
            <p:cNvSpPr/>
            <p:nvPr/>
          </p:nvSpPr>
          <p:spPr>
            <a:xfrm rot="-5400000">
              <a:off x="1055300" y="1340025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0"/>
          <p:cNvSpPr txBox="1">
            <a:spLocks noGrp="1"/>
          </p:cNvSpPr>
          <p:nvPr>
            <p:ph type="title"/>
          </p:nvPr>
        </p:nvSpPr>
        <p:spPr>
          <a:xfrm>
            <a:off x="3149125" y="792600"/>
            <a:ext cx="28458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30"/>
          <p:cNvSpPr txBox="1">
            <a:spLocks noGrp="1"/>
          </p:cNvSpPr>
          <p:nvPr>
            <p:ph type="subTitle" idx="1"/>
          </p:nvPr>
        </p:nvSpPr>
        <p:spPr>
          <a:xfrm>
            <a:off x="3149098" y="1602900"/>
            <a:ext cx="28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24" name="Google Shape;1024;p30"/>
          <p:cNvGrpSpPr/>
          <p:nvPr/>
        </p:nvGrpSpPr>
        <p:grpSpPr>
          <a:xfrm>
            <a:off x="114311" y="3011448"/>
            <a:ext cx="970990" cy="1808152"/>
            <a:chOff x="8010150" y="-301812"/>
            <a:chExt cx="1235042" cy="2299863"/>
          </a:xfrm>
        </p:grpSpPr>
        <p:sp>
          <p:nvSpPr>
            <p:cNvPr id="1025" name="Google Shape;1025;p30"/>
            <p:cNvSpPr/>
            <p:nvPr/>
          </p:nvSpPr>
          <p:spPr>
            <a:xfrm flipH="1">
              <a:off x="8627675" y="0"/>
              <a:ext cx="617517" cy="542400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 flipH="1">
              <a:off x="8010150" y="413763"/>
              <a:ext cx="617517" cy="542400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 flipH="1">
              <a:off x="8627675" y="727825"/>
              <a:ext cx="617517" cy="542400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 flipH="1">
              <a:off x="8010150" y="1129338"/>
              <a:ext cx="617517" cy="542400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 flipH="1">
              <a:off x="8627675" y="1455650"/>
              <a:ext cx="617517" cy="542400"/>
            </a:xfrm>
            <a:prstGeom prst="flowChartPreparation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 flipH="1">
              <a:off x="8010150" y="-301812"/>
              <a:ext cx="617517" cy="542400"/>
            </a:xfrm>
            <a:prstGeom prst="flowChartPrepa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30"/>
          <p:cNvGrpSpPr/>
          <p:nvPr/>
        </p:nvGrpSpPr>
        <p:grpSpPr>
          <a:xfrm rot="9356492" flipH="1">
            <a:off x="5460792" y="-362364"/>
            <a:ext cx="5144718" cy="5763580"/>
            <a:chOff x="5486858" y="-776866"/>
            <a:chExt cx="5144323" cy="5763137"/>
          </a:xfrm>
        </p:grpSpPr>
        <p:sp>
          <p:nvSpPr>
            <p:cNvPr id="1032" name="Google Shape;1032;p30"/>
            <p:cNvSpPr/>
            <p:nvPr/>
          </p:nvSpPr>
          <p:spPr>
            <a:xfrm rot="868120" flipH="1">
              <a:off x="5960446" y="283383"/>
              <a:ext cx="3890474" cy="4284818"/>
            </a:xfrm>
            <a:custGeom>
              <a:avLst/>
              <a:gdLst/>
              <a:ahLst/>
              <a:cxnLst/>
              <a:rect l="l" t="t" r="r" b="b"/>
              <a:pathLst>
                <a:path w="88367" h="97324" extrusionOk="0">
                  <a:moveTo>
                    <a:pt x="88136" y="0"/>
                  </a:moveTo>
                  <a:cubicBezTo>
                    <a:pt x="86235" y="5501"/>
                    <a:pt x="83643" y="11694"/>
                    <a:pt x="78977" y="15986"/>
                  </a:cubicBezTo>
                  <a:cubicBezTo>
                    <a:pt x="74196" y="20392"/>
                    <a:pt x="67370" y="21948"/>
                    <a:pt x="62675" y="22754"/>
                  </a:cubicBezTo>
                  <a:cubicBezTo>
                    <a:pt x="58211" y="23503"/>
                    <a:pt x="53689" y="24166"/>
                    <a:pt x="49311" y="24799"/>
                  </a:cubicBezTo>
                  <a:cubicBezTo>
                    <a:pt x="46113" y="25260"/>
                    <a:pt x="42830" y="25721"/>
                    <a:pt x="39604" y="26239"/>
                  </a:cubicBezTo>
                  <a:cubicBezTo>
                    <a:pt x="35629" y="26844"/>
                    <a:pt x="31136" y="27535"/>
                    <a:pt x="26960" y="28947"/>
                  </a:cubicBezTo>
                  <a:cubicBezTo>
                    <a:pt x="22207" y="30502"/>
                    <a:pt x="18665" y="32662"/>
                    <a:pt x="16044" y="35600"/>
                  </a:cubicBezTo>
                  <a:cubicBezTo>
                    <a:pt x="14027" y="37818"/>
                    <a:pt x="12587" y="40554"/>
                    <a:pt x="11608" y="43895"/>
                  </a:cubicBezTo>
                  <a:cubicBezTo>
                    <a:pt x="10744" y="46977"/>
                    <a:pt x="10254" y="50117"/>
                    <a:pt x="10110" y="53314"/>
                  </a:cubicBezTo>
                  <a:cubicBezTo>
                    <a:pt x="9966" y="55675"/>
                    <a:pt x="9880" y="58124"/>
                    <a:pt x="9822" y="60514"/>
                  </a:cubicBezTo>
                  <a:cubicBezTo>
                    <a:pt x="9390" y="72410"/>
                    <a:pt x="8987" y="84766"/>
                    <a:pt x="1758" y="94386"/>
                  </a:cubicBezTo>
                  <a:cubicBezTo>
                    <a:pt x="1066" y="95250"/>
                    <a:pt x="490" y="96201"/>
                    <a:pt x="1" y="97209"/>
                  </a:cubicBezTo>
                  <a:lnTo>
                    <a:pt x="231" y="97324"/>
                  </a:lnTo>
                  <a:cubicBezTo>
                    <a:pt x="692" y="96345"/>
                    <a:pt x="1297" y="95394"/>
                    <a:pt x="1959" y="94559"/>
                  </a:cubicBezTo>
                  <a:cubicBezTo>
                    <a:pt x="5214" y="90238"/>
                    <a:pt x="7403" y="84910"/>
                    <a:pt x="8584" y="78343"/>
                  </a:cubicBezTo>
                  <a:cubicBezTo>
                    <a:pt x="9649" y="72554"/>
                    <a:pt x="9851" y="66448"/>
                    <a:pt x="10053" y="60543"/>
                  </a:cubicBezTo>
                  <a:cubicBezTo>
                    <a:pt x="10139" y="58152"/>
                    <a:pt x="10226" y="55704"/>
                    <a:pt x="10370" y="53342"/>
                  </a:cubicBezTo>
                  <a:cubicBezTo>
                    <a:pt x="10658" y="48302"/>
                    <a:pt x="11608" y="40957"/>
                    <a:pt x="16245" y="35773"/>
                  </a:cubicBezTo>
                  <a:cubicBezTo>
                    <a:pt x="22092" y="29235"/>
                    <a:pt x="31827" y="27708"/>
                    <a:pt x="39633" y="26499"/>
                  </a:cubicBezTo>
                  <a:cubicBezTo>
                    <a:pt x="42859" y="25980"/>
                    <a:pt x="46171" y="25490"/>
                    <a:pt x="49339" y="25058"/>
                  </a:cubicBezTo>
                  <a:cubicBezTo>
                    <a:pt x="53717" y="24425"/>
                    <a:pt x="58268" y="23762"/>
                    <a:pt x="62704" y="23013"/>
                  </a:cubicBezTo>
                  <a:cubicBezTo>
                    <a:pt x="67456" y="22207"/>
                    <a:pt x="74311" y="20623"/>
                    <a:pt x="79121" y="16187"/>
                  </a:cubicBezTo>
                  <a:cubicBezTo>
                    <a:pt x="83845" y="11838"/>
                    <a:pt x="86437" y="5617"/>
                    <a:pt x="88367" y="87"/>
                  </a:cubicBezTo>
                  <a:lnTo>
                    <a:pt x="881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 rot="868120" flipH="1">
              <a:off x="6024005" y="220445"/>
              <a:ext cx="3852435" cy="4298774"/>
            </a:xfrm>
            <a:custGeom>
              <a:avLst/>
              <a:gdLst/>
              <a:ahLst/>
              <a:cxnLst/>
              <a:rect l="l" t="t" r="r" b="b"/>
              <a:pathLst>
                <a:path w="87503" h="97641" extrusionOk="0">
                  <a:moveTo>
                    <a:pt x="87301" y="0"/>
                  </a:moveTo>
                  <a:cubicBezTo>
                    <a:pt x="85141" y="5387"/>
                    <a:pt x="82548" y="10888"/>
                    <a:pt x="77997" y="14949"/>
                  </a:cubicBezTo>
                  <a:cubicBezTo>
                    <a:pt x="73418" y="19010"/>
                    <a:pt x="67197" y="20652"/>
                    <a:pt x="62300" y="21631"/>
                  </a:cubicBezTo>
                  <a:cubicBezTo>
                    <a:pt x="59362" y="22207"/>
                    <a:pt x="56424" y="22726"/>
                    <a:pt x="53544" y="23244"/>
                  </a:cubicBezTo>
                  <a:cubicBezTo>
                    <a:pt x="49224" y="23993"/>
                    <a:pt x="44788" y="24771"/>
                    <a:pt x="40468" y="25750"/>
                  </a:cubicBezTo>
                  <a:cubicBezTo>
                    <a:pt x="36752" y="26614"/>
                    <a:pt x="31280" y="28025"/>
                    <a:pt x="26412" y="30618"/>
                  </a:cubicBezTo>
                  <a:cubicBezTo>
                    <a:pt x="23330" y="32173"/>
                    <a:pt x="20594" y="34362"/>
                    <a:pt x="18376" y="37012"/>
                  </a:cubicBezTo>
                  <a:cubicBezTo>
                    <a:pt x="16907" y="38855"/>
                    <a:pt x="15640" y="40871"/>
                    <a:pt x="14689" y="43003"/>
                  </a:cubicBezTo>
                  <a:cubicBezTo>
                    <a:pt x="13048" y="46603"/>
                    <a:pt x="11924" y="50405"/>
                    <a:pt x="11377" y="54322"/>
                  </a:cubicBezTo>
                  <a:cubicBezTo>
                    <a:pt x="10888" y="57548"/>
                    <a:pt x="10600" y="60860"/>
                    <a:pt x="10283" y="64403"/>
                  </a:cubicBezTo>
                  <a:cubicBezTo>
                    <a:pt x="9937" y="68262"/>
                    <a:pt x="9591" y="72295"/>
                    <a:pt x="8958" y="76183"/>
                  </a:cubicBezTo>
                  <a:cubicBezTo>
                    <a:pt x="7748" y="83643"/>
                    <a:pt x="5386" y="89692"/>
                    <a:pt x="1728" y="94703"/>
                  </a:cubicBezTo>
                  <a:cubicBezTo>
                    <a:pt x="1066" y="95596"/>
                    <a:pt x="490" y="96547"/>
                    <a:pt x="0" y="97555"/>
                  </a:cubicBezTo>
                  <a:lnTo>
                    <a:pt x="231" y="97641"/>
                  </a:lnTo>
                  <a:cubicBezTo>
                    <a:pt x="663" y="96662"/>
                    <a:pt x="1239" y="95711"/>
                    <a:pt x="1901" y="94847"/>
                  </a:cubicBezTo>
                  <a:cubicBezTo>
                    <a:pt x="5588" y="89807"/>
                    <a:pt x="7979" y="83729"/>
                    <a:pt x="9188" y="76241"/>
                  </a:cubicBezTo>
                  <a:cubicBezTo>
                    <a:pt x="9822" y="72324"/>
                    <a:pt x="10168" y="68320"/>
                    <a:pt x="10542" y="64432"/>
                  </a:cubicBezTo>
                  <a:cubicBezTo>
                    <a:pt x="10830" y="60889"/>
                    <a:pt x="11118" y="57577"/>
                    <a:pt x="11608" y="54351"/>
                  </a:cubicBezTo>
                  <a:cubicBezTo>
                    <a:pt x="12184" y="50462"/>
                    <a:pt x="13278" y="46661"/>
                    <a:pt x="14920" y="43089"/>
                  </a:cubicBezTo>
                  <a:cubicBezTo>
                    <a:pt x="15870" y="40958"/>
                    <a:pt x="17109" y="38970"/>
                    <a:pt x="18578" y="37156"/>
                  </a:cubicBezTo>
                  <a:cubicBezTo>
                    <a:pt x="20767" y="34535"/>
                    <a:pt x="23474" y="32374"/>
                    <a:pt x="26527" y="30819"/>
                  </a:cubicBezTo>
                  <a:cubicBezTo>
                    <a:pt x="31366" y="28256"/>
                    <a:pt x="36839" y="26816"/>
                    <a:pt x="40525" y="25980"/>
                  </a:cubicBezTo>
                  <a:cubicBezTo>
                    <a:pt x="44817" y="25001"/>
                    <a:pt x="49281" y="24223"/>
                    <a:pt x="53602" y="23446"/>
                  </a:cubicBezTo>
                  <a:cubicBezTo>
                    <a:pt x="56453" y="22927"/>
                    <a:pt x="59420" y="22438"/>
                    <a:pt x="62358" y="21862"/>
                  </a:cubicBezTo>
                  <a:cubicBezTo>
                    <a:pt x="65180" y="21343"/>
                    <a:pt x="67974" y="20565"/>
                    <a:pt x="70682" y="19529"/>
                  </a:cubicBezTo>
                  <a:cubicBezTo>
                    <a:pt x="73418" y="18520"/>
                    <a:pt x="75953" y="17023"/>
                    <a:pt x="78141" y="15122"/>
                  </a:cubicBezTo>
                  <a:cubicBezTo>
                    <a:pt x="82692" y="11061"/>
                    <a:pt x="85342" y="5502"/>
                    <a:pt x="87502" y="87"/>
                  </a:cubicBezTo>
                  <a:lnTo>
                    <a:pt x="87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 rot="868120" flipH="1">
              <a:off x="6084934" y="157179"/>
              <a:ext cx="3816950" cy="4314007"/>
            </a:xfrm>
            <a:custGeom>
              <a:avLst/>
              <a:gdLst/>
              <a:ahLst/>
              <a:cxnLst/>
              <a:rect l="l" t="t" r="r" b="b"/>
              <a:pathLst>
                <a:path w="86697" h="97987" extrusionOk="0">
                  <a:moveTo>
                    <a:pt x="86495" y="1"/>
                  </a:moveTo>
                  <a:cubicBezTo>
                    <a:pt x="84191" y="4984"/>
                    <a:pt x="81454" y="10139"/>
                    <a:pt x="77048" y="13912"/>
                  </a:cubicBezTo>
                  <a:cubicBezTo>
                    <a:pt x="72641" y="17685"/>
                    <a:pt x="66679" y="19442"/>
                    <a:pt x="61955" y="20508"/>
                  </a:cubicBezTo>
                  <a:cubicBezTo>
                    <a:pt x="59708" y="20998"/>
                    <a:pt x="57404" y="21487"/>
                    <a:pt x="55215" y="21948"/>
                  </a:cubicBezTo>
                  <a:cubicBezTo>
                    <a:pt x="50607" y="22899"/>
                    <a:pt x="45854" y="23907"/>
                    <a:pt x="41332" y="25289"/>
                  </a:cubicBezTo>
                  <a:cubicBezTo>
                    <a:pt x="36666" y="26672"/>
                    <a:pt x="32231" y="28746"/>
                    <a:pt x="28170" y="31424"/>
                  </a:cubicBezTo>
                  <a:cubicBezTo>
                    <a:pt x="25318" y="33325"/>
                    <a:pt x="22812" y="35716"/>
                    <a:pt x="20739" y="38423"/>
                  </a:cubicBezTo>
                  <a:cubicBezTo>
                    <a:pt x="19327" y="40353"/>
                    <a:pt x="18060" y="42398"/>
                    <a:pt x="16965" y="44529"/>
                  </a:cubicBezTo>
                  <a:cubicBezTo>
                    <a:pt x="14863" y="48475"/>
                    <a:pt x="13509" y="51932"/>
                    <a:pt x="12645" y="55330"/>
                  </a:cubicBezTo>
                  <a:cubicBezTo>
                    <a:pt x="11666" y="59190"/>
                    <a:pt x="11090" y="63366"/>
                    <a:pt x="10485" y="67802"/>
                  </a:cubicBezTo>
                  <a:cubicBezTo>
                    <a:pt x="10082" y="70711"/>
                    <a:pt x="9678" y="73735"/>
                    <a:pt x="9131" y="76673"/>
                  </a:cubicBezTo>
                  <a:cubicBezTo>
                    <a:pt x="7864" y="83701"/>
                    <a:pt x="5358" y="89893"/>
                    <a:pt x="1700" y="95049"/>
                  </a:cubicBezTo>
                  <a:cubicBezTo>
                    <a:pt x="1038" y="95942"/>
                    <a:pt x="462" y="96892"/>
                    <a:pt x="1" y="97929"/>
                  </a:cubicBezTo>
                  <a:lnTo>
                    <a:pt x="202" y="97987"/>
                  </a:lnTo>
                  <a:cubicBezTo>
                    <a:pt x="663" y="96979"/>
                    <a:pt x="1210" y="96057"/>
                    <a:pt x="1873" y="95164"/>
                  </a:cubicBezTo>
                  <a:cubicBezTo>
                    <a:pt x="5531" y="90009"/>
                    <a:pt x="8065" y="83758"/>
                    <a:pt x="9333" y="76702"/>
                  </a:cubicBezTo>
                  <a:cubicBezTo>
                    <a:pt x="9880" y="73764"/>
                    <a:pt x="10283" y="70740"/>
                    <a:pt x="10687" y="67802"/>
                  </a:cubicBezTo>
                  <a:cubicBezTo>
                    <a:pt x="11320" y="63395"/>
                    <a:pt x="11896" y="59219"/>
                    <a:pt x="12847" y="55359"/>
                  </a:cubicBezTo>
                  <a:cubicBezTo>
                    <a:pt x="13682" y="51989"/>
                    <a:pt x="15065" y="48591"/>
                    <a:pt x="17138" y="44645"/>
                  </a:cubicBezTo>
                  <a:cubicBezTo>
                    <a:pt x="18233" y="42513"/>
                    <a:pt x="19471" y="40468"/>
                    <a:pt x="20911" y="38567"/>
                  </a:cubicBezTo>
                  <a:cubicBezTo>
                    <a:pt x="22956" y="35831"/>
                    <a:pt x="25462" y="33469"/>
                    <a:pt x="28285" y="31568"/>
                  </a:cubicBezTo>
                  <a:cubicBezTo>
                    <a:pt x="32346" y="28918"/>
                    <a:pt x="36753" y="26845"/>
                    <a:pt x="41390" y="25462"/>
                  </a:cubicBezTo>
                  <a:cubicBezTo>
                    <a:pt x="45883" y="24080"/>
                    <a:pt x="50636" y="23072"/>
                    <a:pt x="55244" y="22121"/>
                  </a:cubicBezTo>
                  <a:cubicBezTo>
                    <a:pt x="57462" y="21689"/>
                    <a:pt x="59737" y="21199"/>
                    <a:pt x="62013" y="20681"/>
                  </a:cubicBezTo>
                  <a:cubicBezTo>
                    <a:pt x="66736" y="19586"/>
                    <a:pt x="72756" y="17829"/>
                    <a:pt x="77192" y="14028"/>
                  </a:cubicBezTo>
                  <a:cubicBezTo>
                    <a:pt x="81598" y="10254"/>
                    <a:pt x="84363" y="5099"/>
                    <a:pt x="86696" y="87"/>
                  </a:cubicBezTo>
                  <a:lnTo>
                    <a:pt x="86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 rot="868120" flipH="1">
              <a:off x="6145864" y="93908"/>
              <a:ext cx="3781421" cy="4329240"/>
            </a:xfrm>
            <a:custGeom>
              <a:avLst/>
              <a:gdLst/>
              <a:ahLst/>
              <a:cxnLst/>
              <a:rect l="l" t="t" r="r" b="b"/>
              <a:pathLst>
                <a:path w="85890" h="98333" extrusionOk="0">
                  <a:moveTo>
                    <a:pt x="85717" y="1"/>
                  </a:moveTo>
                  <a:cubicBezTo>
                    <a:pt x="83240" y="4609"/>
                    <a:pt x="80302" y="9391"/>
                    <a:pt x="76097" y="12847"/>
                  </a:cubicBezTo>
                  <a:cubicBezTo>
                    <a:pt x="71892" y="16332"/>
                    <a:pt x="66419" y="18089"/>
                    <a:pt x="61638" y="19356"/>
                  </a:cubicBezTo>
                  <a:cubicBezTo>
                    <a:pt x="59794" y="19846"/>
                    <a:pt x="57980" y="20307"/>
                    <a:pt x="56194" y="20739"/>
                  </a:cubicBezTo>
                  <a:cubicBezTo>
                    <a:pt x="51298" y="21948"/>
                    <a:pt x="46689" y="23072"/>
                    <a:pt x="42254" y="24829"/>
                  </a:cubicBezTo>
                  <a:cubicBezTo>
                    <a:pt x="37760" y="26643"/>
                    <a:pt x="33613" y="29149"/>
                    <a:pt x="29955" y="32260"/>
                  </a:cubicBezTo>
                  <a:cubicBezTo>
                    <a:pt x="27334" y="34506"/>
                    <a:pt x="25030" y="37041"/>
                    <a:pt x="23071" y="39864"/>
                  </a:cubicBezTo>
                  <a:cubicBezTo>
                    <a:pt x="21833" y="41649"/>
                    <a:pt x="20709" y="43550"/>
                    <a:pt x="19615" y="45365"/>
                  </a:cubicBezTo>
                  <a:lnTo>
                    <a:pt x="19212" y="46056"/>
                  </a:lnTo>
                  <a:lnTo>
                    <a:pt x="18895" y="46575"/>
                  </a:lnTo>
                  <a:cubicBezTo>
                    <a:pt x="16965" y="49829"/>
                    <a:pt x="15122" y="52940"/>
                    <a:pt x="13912" y="56310"/>
                  </a:cubicBezTo>
                  <a:cubicBezTo>
                    <a:pt x="12357" y="60659"/>
                    <a:pt x="11464" y="65584"/>
                    <a:pt x="10513" y="70826"/>
                  </a:cubicBezTo>
                  <a:cubicBezTo>
                    <a:pt x="10139" y="72900"/>
                    <a:pt x="9764" y="75032"/>
                    <a:pt x="9332" y="77134"/>
                  </a:cubicBezTo>
                  <a:cubicBezTo>
                    <a:pt x="8007" y="83672"/>
                    <a:pt x="5415" y="89894"/>
                    <a:pt x="1642" y="95395"/>
                  </a:cubicBezTo>
                  <a:cubicBezTo>
                    <a:pt x="1008" y="96288"/>
                    <a:pt x="461" y="97238"/>
                    <a:pt x="0" y="98246"/>
                  </a:cubicBezTo>
                  <a:lnTo>
                    <a:pt x="173" y="98333"/>
                  </a:lnTo>
                  <a:cubicBezTo>
                    <a:pt x="634" y="97325"/>
                    <a:pt x="1181" y="96374"/>
                    <a:pt x="1815" y="95510"/>
                  </a:cubicBezTo>
                  <a:cubicBezTo>
                    <a:pt x="5588" y="89980"/>
                    <a:pt x="8209" y="83759"/>
                    <a:pt x="9505" y="77192"/>
                  </a:cubicBezTo>
                  <a:cubicBezTo>
                    <a:pt x="9937" y="75089"/>
                    <a:pt x="10340" y="72929"/>
                    <a:pt x="10715" y="70855"/>
                  </a:cubicBezTo>
                  <a:cubicBezTo>
                    <a:pt x="11637" y="65642"/>
                    <a:pt x="12529" y="60688"/>
                    <a:pt x="14085" y="56367"/>
                  </a:cubicBezTo>
                  <a:cubicBezTo>
                    <a:pt x="15295" y="53026"/>
                    <a:pt x="17051" y="50089"/>
                    <a:pt x="19068" y="46661"/>
                  </a:cubicBezTo>
                  <a:lnTo>
                    <a:pt x="19384" y="46143"/>
                  </a:lnTo>
                  <a:cubicBezTo>
                    <a:pt x="19528" y="45912"/>
                    <a:pt x="19644" y="45682"/>
                    <a:pt x="19788" y="45451"/>
                  </a:cubicBezTo>
                  <a:cubicBezTo>
                    <a:pt x="20882" y="43637"/>
                    <a:pt x="21977" y="41765"/>
                    <a:pt x="23215" y="39979"/>
                  </a:cubicBezTo>
                  <a:cubicBezTo>
                    <a:pt x="25174" y="37185"/>
                    <a:pt x="27478" y="34622"/>
                    <a:pt x="30070" y="32433"/>
                  </a:cubicBezTo>
                  <a:cubicBezTo>
                    <a:pt x="33728" y="29322"/>
                    <a:pt x="37847" y="26816"/>
                    <a:pt x="42311" y="25002"/>
                  </a:cubicBezTo>
                  <a:cubicBezTo>
                    <a:pt x="46747" y="23245"/>
                    <a:pt x="51355" y="22121"/>
                    <a:pt x="56252" y="20912"/>
                  </a:cubicBezTo>
                  <a:cubicBezTo>
                    <a:pt x="58037" y="20480"/>
                    <a:pt x="59881" y="20019"/>
                    <a:pt x="61695" y="19558"/>
                  </a:cubicBezTo>
                  <a:cubicBezTo>
                    <a:pt x="66505" y="18262"/>
                    <a:pt x="71949" y="16534"/>
                    <a:pt x="76241" y="12991"/>
                  </a:cubicBezTo>
                  <a:cubicBezTo>
                    <a:pt x="80503" y="9448"/>
                    <a:pt x="83384" y="4725"/>
                    <a:pt x="85890" y="87"/>
                  </a:cubicBezTo>
                  <a:lnTo>
                    <a:pt x="857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 rot="868120" flipH="1">
              <a:off x="6208203" y="30865"/>
              <a:ext cx="3744659" cy="4343152"/>
            </a:xfrm>
            <a:custGeom>
              <a:avLst/>
              <a:gdLst/>
              <a:ahLst/>
              <a:cxnLst/>
              <a:rect l="l" t="t" r="r" b="b"/>
              <a:pathLst>
                <a:path w="85055" h="98649" extrusionOk="0">
                  <a:moveTo>
                    <a:pt x="84911" y="0"/>
                  </a:moveTo>
                  <a:cubicBezTo>
                    <a:pt x="82434" y="3917"/>
                    <a:pt x="79438" y="8382"/>
                    <a:pt x="75147" y="11780"/>
                  </a:cubicBezTo>
                  <a:cubicBezTo>
                    <a:pt x="71143" y="14949"/>
                    <a:pt x="66132" y="16734"/>
                    <a:pt x="61293" y="18232"/>
                  </a:cubicBezTo>
                  <a:cubicBezTo>
                    <a:pt x="59881" y="18664"/>
                    <a:pt x="58412" y="19067"/>
                    <a:pt x="57001" y="19471"/>
                  </a:cubicBezTo>
                  <a:cubicBezTo>
                    <a:pt x="52076" y="20911"/>
                    <a:pt x="47468" y="22236"/>
                    <a:pt x="43147" y="24338"/>
                  </a:cubicBezTo>
                  <a:cubicBezTo>
                    <a:pt x="39230" y="26239"/>
                    <a:pt x="35601" y="29033"/>
                    <a:pt x="31741" y="33094"/>
                  </a:cubicBezTo>
                  <a:cubicBezTo>
                    <a:pt x="29380" y="35629"/>
                    <a:pt x="27248" y="38365"/>
                    <a:pt x="25405" y="41303"/>
                  </a:cubicBezTo>
                  <a:cubicBezTo>
                    <a:pt x="24829" y="42196"/>
                    <a:pt x="24253" y="43118"/>
                    <a:pt x="23705" y="44039"/>
                  </a:cubicBezTo>
                  <a:cubicBezTo>
                    <a:pt x="22985" y="45191"/>
                    <a:pt x="22208" y="46459"/>
                    <a:pt x="21488" y="47553"/>
                  </a:cubicBezTo>
                  <a:cubicBezTo>
                    <a:pt x="20768" y="48648"/>
                    <a:pt x="20048" y="49685"/>
                    <a:pt x="19327" y="50693"/>
                  </a:cubicBezTo>
                  <a:cubicBezTo>
                    <a:pt x="17772" y="52882"/>
                    <a:pt x="16303" y="54955"/>
                    <a:pt x="15180" y="57288"/>
                  </a:cubicBezTo>
                  <a:cubicBezTo>
                    <a:pt x="12904" y="62012"/>
                    <a:pt x="11695" y="67686"/>
                    <a:pt x="10370" y="73677"/>
                  </a:cubicBezTo>
                  <a:cubicBezTo>
                    <a:pt x="10111" y="74973"/>
                    <a:pt x="9823" y="76298"/>
                    <a:pt x="9506" y="77623"/>
                  </a:cubicBezTo>
                  <a:cubicBezTo>
                    <a:pt x="8008" y="84075"/>
                    <a:pt x="5329" y="90210"/>
                    <a:pt x="1614" y="95711"/>
                  </a:cubicBezTo>
                  <a:cubicBezTo>
                    <a:pt x="1009" y="96604"/>
                    <a:pt x="462" y="97583"/>
                    <a:pt x="1" y="98591"/>
                  </a:cubicBezTo>
                  <a:lnTo>
                    <a:pt x="174" y="98649"/>
                  </a:lnTo>
                  <a:cubicBezTo>
                    <a:pt x="606" y="97670"/>
                    <a:pt x="1153" y="96748"/>
                    <a:pt x="1758" y="95855"/>
                  </a:cubicBezTo>
                  <a:cubicBezTo>
                    <a:pt x="5502" y="90325"/>
                    <a:pt x="8181" y="84190"/>
                    <a:pt x="9679" y="77681"/>
                  </a:cubicBezTo>
                  <a:cubicBezTo>
                    <a:pt x="9995" y="76356"/>
                    <a:pt x="10283" y="75031"/>
                    <a:pt x="10543" y="73735"/>
                  </a:cubicBezTo>
                  <a:cubicBezTo>
                    <a:pt x="11868" y="67744"/>
                    <a:pt x="13077" y="62070"/>
                    <a:pt x="15353" y="57404"/>
                  </a:cubicBezTo>
                  <a:cubicBezTo>
                    <a:pt x="16447" y="55071"/>
                    <a:pt x="17916" y="52997"/>
                    <a:pt x="19471" y="50808"/>
                  </a:cubicBezTo>
                  <a:cubicBezTo>
                    <a:pt x="20163" y="49800"/>
                    <a:pt x="20854" y="48820"/>
                    <a:pt x="21632" y="47668"/>
                  </a:cubicBezTo>
                  <a:cubicBezTo>
                    <a:pt x="22381" y="46516"/>
                    <a:pt x="23129" y="45307"/>
                    <a:pt x="23849" y="44126"/>
                  </a:cubicBezTo>
                  <a:cubicBezTo>
                    <a:pt x="24397" y="43233"/>
                    <a:pt x="24973" y="42311"/>
                    <a:pt x="25549" y="41389"/>
                  </a:cubicBezTo>
                  <a:cubicBezTo>
                    <a:pt x="27392" y="38480"/>
                    <a:pt x="29495" y="35744"/>
                    <a:pt x="31857" y="33238"/>
                  </a:cubicBezTo>
                  <a:cubicBezTo>
                    <a:pt x="35716" y="29206"/>
                    <a:pt x="39345" y="26441"/>
                    <a:pt x="43205" y="24511"/>
                  </a:cubicBezTo>
                  <a:cubicBezTo>
                    <a:pt x="47496" y="22409"/>
                    <a:pt x="52134" y="21084"/>
                    <a:pt x="57059" y="19672"/>
                  </a:cubicBezTo>
                  <a:cubicBezTo>
                    <a:pt x="58470" y="19269"/>
                    <a:pt x="59910" y="18837"/>
                    <a:pt x="61350" y="18405"/>
                  </a:cubicBezTo>
                  <a:cubicBezTo>
                    <a:pt x="66189" y="16907"/>
                    <a:pt x="71230" y="15093"/>
                    <a:pt x="75262" y="11924"/>
                  </a:cubicBezTo>
                  <a:cubicBezTo>
                    <a:pt x="79582" y="8497"/>
                    <a:pt x="82578" y="4033"/>
                    <a:pt x="85055" y="87"/>
                  </a:cubicBezTo>
                  <a:lnTo>
                    <a:pt x="84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 rot="868120" flipH="1">
              <a:off x="6269133" y="-32407"/>
              <a:ext cx="3709129" cy="4358386"/>
            </a:xfrm>
            <a:custGeom>
              <a:avLst/>
              <a:gdLst/>
              <a:ahLst/>
              <a:cxnLst/>
              <a:rect l="l" t="t" r="r" b="b"/>
              <a:pathLst>
                <a:path w="84248" h="98995" extrusionOk="0">
                  <a:moveTo>
                    <a:pt x="84133" y="0"/>
                  </a:moveTo>
                  <a:cubicBezTo>
                    <a:pt x="81368" y="3716"/>
                    <a:pt x="78343" y="7633"/>
                    <a:pt x="74225" y="10744"/>
                  </a:cubicBezTo>
                  <a:cubicBezTo>
                    <a:pt x="70279" y="13710"/>
                    <a:pt x="65296" y="15583"/>
                    <a:pt x="60976" y="17080"/>
                  </a:cubicBezTo>
                  <a:cubicBezTo>
                    <a:pt x="59910" y="17455"/>
                    <a:pt x="58844" y="17800"/>
                    <a:pt x="57778" y="18175"/>
                  </a:cubicBezTo>
                  <a:cubicBezTo>
                    <a:pt x="52853" y="19817"/>
                    <a:pt x="48187" y="21401"/>
                    <a:pt x="44040" y="23878"/>
                  </a:cubicBezTo>
                  <a:cubicBezTo>
                    <a:pt x="39460" y="26614"/>
                    <a:pt x="36004" y="30675"/>
                    <a:pt x="33527" y="33930"/>
                  </a:cubicBezTo>
                  <a:cubicBezTo>
                    <a:pt x="31453" y="36580"/>
                    <a:pt x="29552" y="39719"/>
                    <a:pt x="27766" y="42715"/>
                  </a:cubicBezTo>
                  <a:lnTo>
                    <a:pt x="27363" y="43406"/>
                  </a:lnTo>
                  <a:cubicBezTo>
                    <a:pt x="26240" y="45307"/>
                    <a:pt x="25059" y="47294"/>
                    <a:pt x="23734" y="49080"/>
                  </a:cubicBezTo>
                  <a:cubicBezTo>
                    <a:pt x="22639" y="50578"/>
                    <a:pt x="21516" y="51903"/>
                    <a:pt x="20422" y="53170"/>
                  </a:cubicBezTo>
                  <a:cubicBezTo>
                    <a:pt x="18953" y="54754"/>
                    <a:pt x="17628" y="56482"/>
                    <a:pt x="16447" y="58297"/>
                  </a:cubicBezTo>
                  <a:cubicBezTo>
                    <a:pt x="13394" y="63251"/>
                    <a:pt x="11723" y="69991"/>
                    <a:pt x="10110" y="76471"/>
                  </a:cubicBezTo>
                  <a:cubicBezTo>
                    <a:pt x="9966" y="76990"/>
                    <a:pt x="9822" y="77537"/>
                    <a:pt x="9707" y="78084"/>
                  </a:cubicBezTo>
                  <a:cubicBezTo>
                    <a:pt x="8267" y="83845"/>
                    <a:pt x="5531" y="89893"/>
                    <a:pt x="1585" y="96028"/>
                  </a:cubicBezTo>
                  <a:cubicBezTo>
                    <a:pt x="980" y="96950"/>
                    <a:pt x="461" y="97929"/>
                    <a:pt x="1" y="98908"/>
                  </a:cubicBezTo>
                  <a:lnTo>
                    <a:pt x="145" y="98995"/>
                  </a:lnTo>
                  <a:cubicBezTo>
                    <a:pt x="605" y="97987"/>
                    <a:pt x="1153" y="97036"/>
                    <a:pt x="1757" y="96143"/>
                  </a:cubicBezTo>
                  <a:cubicBezTo>
                    <a:pt x="5703" y="89980"/>
                    <a:pt x="8440" y="83931"/>
                    <a:pt x="9880" y="78142"/>
                  </a:cubicBezTo>
                  <a:cubicBezTo>
                    <a:pt x="10024" y="77594"/>
                    <a:pt x="10139" y="77047"/>
                    <a:pt x="10283" y="76500"/>
                  </a:cubicBezTo>
                  <a:cubicBezTo>
                    <a:pt x="11896" y="70019"/>
                    <a:pt x="13567" y="63337"/>
                    <a:pt x="16620" y="58383"/>
                  </a:cubicBezTo>
                  <a:cubicBezTo>
                    <a:pt x="17800" y="56569"/>
                    <a:pt x="19125" y="54840"/>
                    <a:pt x="20566" y="53256"/>
                  </a:cubicBezTo>
                  <a:cubicBezTo>
                    <a:pt x="21660" y="51960"/>
                    <a:pt x="22812" y="50664"/>
                    <a:pt x="23878" y="49166"/>
                  </a:cubicBezTo>
                  <a:cubicBezTo>
                    <a:pt x="25203" y="47352"/>
                    <a:pt x="26384" y="45393"/>
                    <a:pt x="27536" y="43463"/>
                  </a:cubicBezTo>
                  <a:cubicBezTo>
                    <a:pt x="27651" y="43233"/>
                    <a:pt x="27795" y="43031"/>
                    <a:pt x="27910" y="42801"/>
                  </a:cubicBezTo>
                  <a:cubicBezTo>
                    <a:pt x="29696" y="39806"/>
                    <a:pt x="31597" y="36666"/>
                    <a:pt x="33642" y="34016"/>
                  </a:cubicBezTo>
                  <a:cubicBezTo>
                    <a:pt x="36119" y="30790"/>
                    <a:pt x="39575" y="26758"/>
                    <a:pt x="44126" y="24022"/>
                  </a:cubicBezTo>
                  <a:cubicBezTo>
                    <a:pt x="48274" y="21574"/>
                    <a:pt x="52911" y="19989"/>
                    <a:pt x="57836" y="18319"/>
                  </a:cubicBezTo>
                  <a:cubicBezTo>
                    <a:pt x="58873" y="17973"/>
                    <a:pt x="59967" y="17599"/>
                    <a:pt x="61033" y="17253"/>
                  </a:cubicBezTo>
                  <a:cubicBezTo>
                    <a:pt x="65382" y="15727"/>
                    <a:pt x="70365" y="13854"/>
                    <a:pt x="74340" y="10859"/>
                  </a:cubicBezTo>
                  <a:cubicBezTo>
                    <a:pt x="78459" y="7748"/>
                    <a:pt x="81512" y="3831"/>
                    <a:pt x="84248" y="87"/>
                  </a:cubicBezTo>
                  <a:lnTo>
                    <a:pt x="84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 rot="868120" flipH="1">
              <a:off x="6331595" y="-96760"/>
              <a:ext cx="3672367" cy="4373619"/>
            </a:xfrm>
            <a:custGeom>
              <a:avLst/>
              <a:gdLst/>
              <a:ahLst/>
              <a:cxnLst/>
              <a:rect l="l" t="t" r="r" b="b"/>
              <a:pathLst>
                <a:path w="83413" h="99341" extrusionOk="0">
                  <a:moveTo>
                    <a:pt x="83297" y="1"/>
                  </a:moveTo>
                  <a:cubicBezTo>
                    <a:pt x="80215" y="3515"/>
                    <a:pt x="77191" y="6856"/>
                    <a:pt x="73245" y="9679"/>
                  </a:cubicBezTo>
                  <a:cubicBezTo>
                    <a:pt x="69299" y="12501"/>
                    <a:pt x="64489" y="14431"/>
                    <a:pt x="60629" y="15958"/>
                  </a:cubicBezTo>
                  <a:lnTo>
                    <a:pt x="58613" y="16735"/>
                  </a:lnTo>
                  <a:cubicBezTo>
                    <a:pt x="53630" y="18694"/>
                    <a:pt x="48907" y="20537"/>
                    <a:pt x="44903" y="23417"/>
                  </a:cubicBezTo>
                  <a:cubicBezTo>
                    <a:pt x="40698" y="26442"/>
                    <a:pt x="37789" y="30676"/>
                    <a:pt x="35254" y="34766"/>
                  </a:cubicBezTo>
                  <a:cubicBezTo>
                    <a:pt x="34102" y="36638"/>
                    <a:pt x="33037" y="38654"/>
                    <a:pt x="31913" y="40785"/>
                  </a:cubicBezTo>
                  <a:cubicBezTo>
                    <a:pt x="31337" y="41880"/>
                    <a:pt x="30732" y="43032"/>
                    <a:pt x="30099" y="44155"/>
                  </a:cubicBezTo>
                  <a:cubicBezTo>
                    <a:pt x="28918" y="46431"/>
                    <a:pt x="27535" y="48591"/>
                    <a:pt x="25980" y="50607"/>
                  </a:cubicBezTo>
                  <a:cubicBezTo>
                    <a:pt x="24684" y="52191"/>
                    <a:pt x="23273" y="53660"/>
                    <a:pt x="21775" y="55014"/>
                  </a:cubicBezTo>
                  <a:cubicBezTo>
                    <a:pt x="20306" y="56339"/>
                    <a:pt x="18952" y="57779"/>
                    <a:pt x="17714" y="59305"/>
                  </a:cubicBezTo>
                  <a:cubicBezTo>
                    <a:pt x="13739" y="64490"/>
                    <a:pt x="11608" y="72324"/>
                    <a:pt x="9879" y="78603"/>
                  </a:cubicBezTo>
                  <a:cubicBezTo>
                    <a:pt x="8439" y="83931"/>
                    <a:pt x="5789" y="89577"/>
                    <a:pt x="1555" y="96403"/>
                  </a:cubicBezTo>
                  <a:cubicBezTo>
                    <a:pt x="951" y="97325"/>
                    <a:pt x="432" y="98304"/>
                    <a:pt x="0" y="99283"/>
                  </a:cubicBezTo>
                  <a:lnTo>
                    <a:pt x="144" y="99341"/>
                  </a:lnTo>
                  <a:cubicBezTo>
                    <a:pt x="576" y="98362"/>
                    <a:pt x="1095" y="97411"/>
                    <a:pt x="1671" y="96489"/>
                  </a:cubicBezTo>
                  <a:cubicBezTo>
                    <a:pt x="5933" y="89663"/>
                    <a:pt x="8583" y="83989"/>
                    <a:pt x="10023" y="78661"/>
                  </a:cubicBezTo>
                  <a:cubicBezTo>
                    <a:pt x="11723" y="72382"/>
                    <a:pt x="13854" y="64576"/>
                    <a:pt x="17829" y="59421"/>
                  </a:cubicBezTo>
                  <a:cubicBezTo>
                    <a:pt x="19039" y="57894"/>
                    <a:pt x="20392" y="56483"/>
                    <a:pt x="21861" y="55158"/>
                  </a:cubicBezTo>
                  <a:cubicBezTo>
                    <a:pt x="23359" y="53775"/>
                    <a:pt x="24799" y="52306"/>
                    <a:pt x="26095" y="50722"/>
                  </a:cubicBezTo>
                  <a:cubicBezTo>
                    <a:pt x="27651" y="48677"/>
                    <a:pt x="29033" y="46517"/>
                    <a:pt x="30214" y="44242"/>
                  </a:cubicBezTo>
                  <a:cubicBezTo>
                    <a:pt x="30848" y="43118"/>
                    <a:pt x="31452" y="41966"/>
                    <a:pt x="32029" y="40872"/>
                  </a:cubicBezTo>
                  <a:cubicBezTo>
                    <a:pt x="33152" y="38740"/>
                    <a:pt x="34218" y="36724"/>
                    <a:pt x="35370" y="34852"/>
                  </a:cubicBezTo>
                  <a:cubicBezTo>
                    <a:pt x="37904" y="30762"/>
                    <a:pt x="40813" y="26557"/>
                    <a:pt x="44990" y="23561"/>
                  </a:cubicBezTo>
                  <a:cubicBezTo>
                    <a:pt x="48964" y="20681"/>
                    <a:pt x="53688" y="18838"/>
                    <a:pt x="58671" y="16908"/>
                  </a:cubicBezTo>
                  <a:lnTo>
                    <a:pt x="60658" y="16102"/>
                  </a:lnTo>
                  <a:cubicBezTo>
                    <a:pt x="64547" y="14575"/>
                    <a:pt x="69385" y="12645"/>
                    <a:pt x="73331" y="9823"/>
                  </a:cubicBezTo>
                  <a:cubicBezTo>
                    <a:pt x="77249" y="7000"/>
                    <a:pt x="80330" y="3601"/>
                    <a:pt x="83412" y="116"/>
                  </a:cubicBezTo>
                  <a:lnTo>
                    <a:pt x="83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 rot="868120" flipH="1">
              <a:off x="6393775" y="-159824"/>
              <a:ext cx="3635605" cy="4388808"/>
            </a:xfrm>
            <a:custGeom>
              <a:avLst/>
              <a:gdLst/>
              <a:ahLst/>
              <a:cxnLst/>
              <a:rect l="l" t="t" r="r" b="b"/>
              <a:pathLst>
                <a:path w="82578" h="99686" extrusionOk="0">
                  <a:moveTo>
                    <a:pt x="82491" y="0"/>
                  </a:moveTo>
                  <a:cubicBezTo>
                    <a:pt x="79553" y="2823"/>
                    <a:pt x="76212" y="6020"/>
                    <a:pt x="72295" y="8641"/>
                  </a:cubicBezTo>
                  <a:cubicBezTo>
                    <a:pt x="68868" y="10974"/>
                    <a:pt x="65037" y="12702"/>
                    <a:pt x="61292" y="14401"/>
                  </a:cubicBezTo>
                  <a:lnTo>
                    <a:pt x="60313" y="14833"/>
                  </a:lnTo>
                  <a:lnTo>
                    <a:pt x="59737" y="15093"/>
                  </a:lnTo>
                  <a:cubicBezTo>
                    <a:pt x="54581" y="17426"/>
                    <a:pt x="49743" y="19615"/>
                    <a:pt x="45797" y="22985"/>
                  </a:cubicBezTo>
                  <a:cubicBezTo>
                    <a:pt x="41678" y="26527"/>
                    <a:pt x="39115" y="31366"/>
                    <a:pt x="37041" y="35600"/>
                  </a:cubicBezTo>
                  <a:cubicBezTo>
                    <a:pt x="36378" y="36983"/>
                    <a:pt x="35773" y="38365"/>
                    <a:pt x="35111" y="39863"/>
                  </a:cubicBezTo>
                  <a:cubicBezTo>
                    <a:pt x="34276" y="41735"/>
                    <a:pt x="33412" y="43665"/>
                    <a:pt x="32432" y="45595"/>
                  </a:cubicBezTo>
                  <a:cubicBezTo>
                    <a:pt x="31021" y="48446"/>
                    <a:pt x="29725" y="50462"/>
                    <a:pt x="28256" y="52133"/>
                  </a:cubicBezTo>
                  <a:cubicBezTo>
                    <a:pt x="26672" y="53947"/>
                    <a:pt x="24915" y="55301"/>
                    <a:pt x="23216" y="56655"/>
                  </a:cubicBezTo>
                  <a:cubicBezTo>
                    <a:pt x="21689" y="57749"/>
                    <a:pt x="20278" y="58988"/>
                    <a:pt x="18982" y="60341"/>
                  </a:cubicBezTo>
                  <a:cubicBezTo>
                    <a:pt x="14460" y="65151"/>
                    <a:pt x="12011" y="72525"/>
                    <a:pt x="10082" y="79092"/>
                  </a:cubicBezTo>
                  <a:cubicBezTo>
                    <a:pt x="8267" y="85284"/>
                    <a:pt x="4840" y="91218"/>
                    <a:pt x="1527" y="96748"/>
                  </a:cubicBezTo>
                  <a:cubicBezTo>
                    <a:pt x="951" y="97670"/>
                    <a:pt x="433" y="98620"/>
                    <a:pt x="1" y="99628"/>
                  </a:cubicBezTo>
                  <a:lnTo>
                    <a:pt x="116" y="99686"/>
                  </a:lnTo>
                  <a:cubicBezTo>
                    <a:pt x="548" y="98678"/>
                    <a:pt x="1066" y="97756"/>
                    <a:pt x="1614" y="96834"/>
                  </a:cubicBezTo>
                  <a:cubicBezTo>
                    <a:pt x="4955" y="91275"/>
                    <a:pt x="8382" y="85342"/>
                    <a:pt x="10197" y="79121"/>
                  </a:cubicBezTo>
                  <a:cubicBezTo>
                    <a:pt x="12127" y="72611"/>
                    <a:pt x="14575" y="65238"/>
                    <a:pt x="19068" y="60428"/>
                  </a:cubicBezTo>
                  <a:cubicBezTo>
                    <a:pt x="20364" y="59103"/>
                    <a:pt x="21775" y="57864"/>
                    <a:pt x="23302" y="56770"/>
                  </a:cubicBezTo>
                  <a:cubicBezTo>
                    <a:pt x="25001" y="55445"/>
                    <a:pt x="26758" y="54034"/>
                    <a:pt x="28342" y="52248"/>
                  </a:cubicBezTo>
                  <a:cubicBezTo>
                    <a:pt x="29811" y="50549"/>
                    <a:pt x="31107" y="48532"/>
                    <a:pt x="32548" y="45681"/>
                  </a:cubicBezTo>
                  <a:cubicBezTo>
                    <a:pt x="33527" y="43751"/>
                    <a:pt x="34391" y="41793"/>
                    <a:pt x="35226" y="39920"/>
                  </a:cubicBezTo>
                  <a:cubicBezTo>
                    <a:pt x="35889" y="38423"/>
                    <a:pt x="36494" y="37040"/>
                    <a:pt x="37156" y="35687"/>
                  </a:cubicBezTo>
                  <a:cubicBezTo>
                    <a:pt x="39230" y="31424"/>
                    <a:pt x="41764" y="26614"/>
                    <a:pt x="45883" y="23071"/>
                  </a:cubicBezTo>
                  <a:cubicBezTo>
                    <a:pt x="49800" y="19730"/>
                    <a:pt x="54668" y="17541"/>
                    <a:pt x="59795" y="15208"/>
                  </a:cubicBezTo>
                  <a:lnTo>
                    <a:pt x="60371" y="14949"/>
                  </a:lnTo>
                  <a:lnTo>
                    <a:pt x="61379" y="14517"/>
                  </a:lnTo>
                  <a:cubicBezTo>
                    <a:pt x="65094" y="12817"/>
                    <a:pt x="68925" y="11118"/>
                    <a:pt x="72381" y="8756"/>
                  </a:cubicBezTo>
                  <a:cubicBezTo>
                    <a:pt x="76299" y="6106"/>
                    <a:pt x="79640" y="2909"/>
                    <a:pt x="82578" y="115"/>
                  </a:cubicBezTo>
                  <a:lnTo>
                    <a:pt x="82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 rot="868120" flipH="1">
              <a:off x="6454864" y="-223075"/>
              <a:ext cx="3600076" cy="4402764"/>
            </a:xfrm>
            <a:custGeom>
              <a:avLst/>
              <a:gdLst/>
              <a:ahLst/>
              <a:cxnLst/>
              <a:rect l="l" t="t" r="r" b="b"/>
              <a:pathLst>
                <a:path w="81771" h="100003" extrusionOk="0">
                  <a:moveTo>
                    <a:pt x="81713" y="0"/>
                  </a:moveTo>
                  <a:lnTo>
                    <a:pt x="80705" y="778"/>
                  </a:lnTo>
                  <a:cubicBezTo>
                    <a:pt x="77796" y="3053"/>
                    <a:pt x="74772" y="5415"/>
                    <a:pt x="71373" y="7575"/>
                  </a:cubicBezTo>
                  <a:cubicBezTo>
                    <a:pt x="68579" y="9361"/>
                    <a:pt x="65584" y="10859"/>
                    <a:pt x="62675" y="12328"/>
                  </a:cubicBezTo>
                  <a:cubicBezTo>
                    <a:pt x="61782" y="12760"/>
                    <a:pt x="60860" y="13221"/>
                    <a:pt x="59967" y="13682"/>
                  </a:cubicBezTo>
                  <a:cubicBezTo>
                    <a:pt x="55042" y="16216"/>
                    <a:pt x="50318" y="18808"/>
                    <a:pt x="46718" y="22495"/>
                  </a:cubicBezTo>
                  <a:cubicBezTo>
                    <a:pt x="42772" y="26528"/>
                    <a:pt x="40583" y="31798"/>
                    <a:pt x="38826" y="36407"/>
                  </a:cubicBezTo>
                  <a:cubicBezTo>
                    <a:pt x="38452" y="37444"/>
                    <a:pt x="38077" y="38509"/>
                    <a:pt x="37703" y="39575"/>
                  </a:cubicBezTo>
                  <a:cubicBezTo>
                    <a:pt x="36839" y="42023"/>
                    <a:pt x="35946" y="44558"/>
                    <a:pt x="34794" y="47006"/>
                  </a:cubicBezTo>
                  <a:cubicBezTo>
                    <a:pt x="33469" y="49829"/>
                    <a:pt x="32115" y="51960"/>
                    <a:pt x="30502" y="53660"/>
                  </a:cubicBezTo>
                  <a:cubicBezTo>
                    <a:pt x="28745" y="55503"/>
                    <a:pt x="26700" y="56828"/>
                    <a:pt x="24713" y="58124"/>
                  </a:cubicBezTo>
                  <a:cubicBezTo>
                    <a:pt x="23129" y="59074"/>
                    <a:pt x="21631" y="60140"/>
                    <a:pt x="20248" y="61350"/>
                  </a:cubicBezTo>
                  <a:cubicBezTo>
                    <a:pt x="18002" y="63337"/>
                    <a:pt x="16043" y="65987"/>
                    <a:pt x="14258" y="69472"/>
                  </a:cubicBezTo>
                  <a:cubicBezTo>
                    <a:pt x="12645" y="72727"/>
                    <a:pt x="11320" y="76097"/>
                    <a:pt x="10254" y="79553"/>
                  </a:cubicBezTo>
                  <a:cubicBezTo>
                    <a:pt x="8526" y="84997"/>
                    <a:pt x="5444" y="90296"/>
                    <a:pt x="2448" y="95452"/>
                  </a:cubicBezTo>
                  <a:lnTo>
                    <a:pt x="1469" y="97094"/>
                  </a:lnTo>
                  <a:cubicBezTo>
                    <a:pt x="922" y="98015"/>
                    <a:pt x="432" y="98966"/>
                    <a:pt x="0" y="99974"/>
                  </a:cubicBezTo>
                  <a:lnTo>
                    <a:pt x="115" y="100003"/>
                  </a:lnTo>
                  <a:cubicBezTo>
                    <a:pt x="548" y="99024"/>
                    <a:pt x="1037" y="98073"/>
                    <a:pt x="1556" y="97151"/>
                  </a:cubicBezTo>
                  <a:lnTo>
                    <a:pt x="2535" y="95510"/>
                  </a:lnTo>
                  <a:cubicBezTo>
                    <a:pt x="5530" y="90354"/>
                    <a:pt x="8641" y="85054"/>
                    <a:pt x="10369" y="79611"/>
                  </a:cubicBezTo>
                  <a:cubicBezTo>
                    <a:pt x="12328" y="73504"/>
                    <a:pt x="15208" y="65929"/>
                    <a:pt x="20306" y="61407"/>
                  </a:cubicBezTo>
                  <a:cubicBezTo>
                    <a:pt x="21717" y="60227"/>
                    <a:pt x="23186" y="59161"/>
                    <a:pt x="24770" y="58210"/>
                  </a:cubicBezTo>
                  <a:cubicBezTo>
                    <a:pt x="26758" y="56943"/>
                    <a:pt x="28832" y="55589"/>
                    <a:pt x="30560" y="53717"/>
                  </a:cubicBezTo>
                  <a:cubicBezTo>
                    <a:pt x="32202" y="52018"/>
                    <a:pt x="33555" y="49886"/>
                    <a:pt x="34880" y="47064"/>
                  </a:cubicBezTo>
                  <a:cubicBezTo>
                    <a:pt x="36032" y="44587"/>
                    <a:pt x="36925" y="42081"/>
                    <a:pt x="37789" y="39604"/>
                  </a:cubicBezTo>
                  <a:cubicBezTo>
                    <a:pt x="38164" y="38509"/>
                    <a:pt x="38538" y="37473"/>
                    <a:pt x="38941" y="36464"/>
                  </a:cubicBezTo>
                  <a:cubicBezTo>
                    <a:pt x="40669" y="31856"/>
                    <a:pt x="42858" y="26585"/>
                    <a:pt x="46776" y="22553"/>
                  </a:cubicBezTo>
                  <a:cubicBezTo>
                    <a:pt x="50347" y="18895"/>
                    <a:pt x="55071" y="16303"/>
                    <a:pt x="60025" y="13797"/>
                  </a:cubicBezTo>
                  <a:cubicBezTo>
                    <a:pt x="60918" y="13336"/>
                    <a:pt x="61811" y="12875"/>
                    <a:pt x="62703" y="12414"/>
                  </a:cubicBezTo>
                  <a:cubicBezTo>
                    <a:pt x="65612" y="10945"/>
                    <a:pt x="68608" y="9448"/>
                    <a:pt x="71402" y="7662"/>
                  </a:cubicBezTo>
                  <a:cubicBezTo>
                    <a:pt x="74829" y="5502"/>
                    <a:pt x="77854" y="3140"/>
                    <a:pt x="80763" y="865"/>
                  </a:cubicBezTo>
                  <a:lnTo>
                    <a:pt x="81771" y="87"/>
                  </a:lnTo>
                  <a:lnTo>
                    <a:pt x="817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 rot="868120" flipH="1">
              <a:off x="6515634" y="-285084"/>
              <a:ext cx="3564591" cy="4416720"/>
            </a:xfrm>
            <a:custGeom>
              <a:avLst/>
              <a:gdLst/>
              <a:ahLst/>
              <a:cxnLst/>
              <a:rect l="l" t="t" r="r" b="b"/>
              <a:pathLst>
                <a:path w="80965" h="100320" extrusionOk="0">
                  <a:moveTo>
                    <a:pt x="80907" y="0"/>
                  </a:moveTo>
                  <a:cubicBezTo>
                    <a:pt x="79755" y="692"/>
                    <a:pt x="78632" y="1412"/>
                    <a:pt x="77422" y="2189"/>
                  </a:cubicBezTo>
                  <a:cubicBezTo>
                    <a:pt x="75175" y="3601"/>
                    <a:pt x="72842" y="5070"/>
                    <a:pt x="70423" y="6510"/>
                  </a:cubicBezTo>
                  <a:cubicBezTo>
                    <a:pt x="68608" y="7576"/>
                    <a:pt x="66708" y="8612"/>
                    <a:pt x="64893" y="9592"/>
                  </a:cubicBezTo>
                  <a:cubicBezTo>
                    <a:pt x="63136" y="10542"/>
                    <a:pt x="61350" y="11521"/>
                    <a:pt x="59651" y="12530"/>
                  </a:cubicBezTo>
                  <a:cubicBezTo>
                    <a:pt x="55561" y="14920"/>
                    <a:pt x="50953" y="17916"/>
                    <a:pt x="47611" y="22006"/>
                  </a:cubicBezTo>
                  <a:cubicBezTo>
                    <a:pt x="43982" y="26412"/>
                    <a:pt x="42110" y="31914"/>
                    <a:pt x="40612" y="37213"/>
                  </a:cubicBezTo>
                  <a:cubicBezTo>
                    <a:pt x="40382" y="38049"/>
                    <a:pt x="40152" y="38884"/>
                    <a:pt x="39921" y="39748"/>
                  </a:cubicBezTo>
                  <a:cubicBezTo>
                    <a:pt x="39143" y="42628"/>
                    <a:pt x="38337" y="45566"/>
                    <a:pt x="37127" y="48418"/>
                  </a:cubicBezTo>
                  <a:cubicBezTo>
                    <a:pt x="35918" y="51269"/>
                    <a:pt x="34506" y="53458"/>
                    <a:pt x="32778" y="55157"/>
                  </a:cubicBezTo>
                  <a:cubicBezTo>
                    <a:pt x="30820" y="57058"/>
                    <a:pt x="28487" y="58297"/>
                    <a:pt x="26211" y="59507"/>
                  </a:cubicBezTo>
                  <a:cubicBezTo>
                    <a:pt x="24598" y="60313"/>
                    <a:pt x="23014" y="61263"/>
                    <a:pt x="21516" y="62300"/>
                  </a:cubicBezTo>
                  <a:cubicBezTo>
                    <a:pt x="16966" y="65670"/>
                    <a:pt x="13452" y="71287"/>
                    <a:pt x="10456" y="80014"/>
                  </a:cubicBezTo>
                  <a:cubicBezTo>
                    <a:pt x="8901" y="84565"/>
                    <a:pt x="6251" y="89058"/>
                    <a:pt x="3716" y="93407"/>
                  </a:cubicBezTo>
                  <a:cubicBezTo>
                    <a:pt x="2968" y="94732"/>
                    <a:pt x="2190" y="96086"/>
                    <a:pt x="1441" y="97411"/>
                  </a:cubicBezTo>
                  <a:cubicBezTo>
                    <a:pt x="923" y="98332"/>
                    <a:pt x="433" y="99283"/>
                    <a:pt x="1" y="100291"/>
                  </a:cubicBezTo>
                  <a:lnTo>
                    <a:pt x="87" y="100320"/>
                  </a:lnTo>
                  <a:cubicBezTo>
                    <a:pt x="519" y="99340"/>
                    <a:pt x="980" y="98361"/>
                    <a:pt x="1527" y="97411"/>
                  </a:cubicBezTo>
                  <a:cubicBezTo>
                    <a:pt x="2276" y="96115"/>
                    <a:pt x="3054" y="94761"/>
                    <a:pt x="3803" y="93465"/>
                  </a:cubicBezTo>
                  <a:cubicBezTo>
                    <a:pt x="6337" y="89087"/>
                    <a:pt x="8987" y="84594"/>
                    <a:pt x="10543" y="80043"/>
                  </a:cubicBezTo>
                  <a:cubicBezTo>
                    <a:pt x="13538" y="71344"/>
                    <a:pt x="17052" y="65728"/>
                    <a:pt x="21574" y="62387"/>
                  </a:cubicBezTo>
                  <a:cubicBezTo>
                    <a:pt x="23072" y="61321"/>
                    <a:pt x="24627" y="60399"/>
                    <a:pt x="26269" y="59564"/>
                  </a:cubicBezTo>
                  <a:cubicBezTo>
                    <a:pt x="28544" y="58383"/>
                    <a:pt x="30877" y="57116"/>
                    <a:pt x="32836" y="55215"/>
                  </a:cubicBezTo>
                  <a:cubicBezTo>
                    <a:pt x="34564" y="53516"/>
                    <a:pt x="36033" y="51269"/>
                    <a:pt x="37214" y="48446"/>
                  </a:cubicBezTo>
                  <a:cubicBezTo>
                    <a:pt x="38423" y="45652"/>
                    <a:pt x="39230" y="42628"/>
                    <a:pt x="40008" y="39748"/>
                  </a:cubicBezTo>
                  <a:cubicBezTo>
                    <a:pt x="40267" y="38884"/>
                    <a:pt x="40468" y="38049"/>
                    <a:pt x="40699" y="37242"/>
                  </a:cubicBezTo>
                  <a:cubicBezTo>
                    <a:pt x="42197" y="31971"/>
                    <a:pt x="44069" y="26470"/>
                    <a:pt x="47669" y="22063"/>
                  </a:cubicBezTo>
                  <a:cubicBezTo>
                    <a:pt x="51010" y="18002"/>
                    <a:pt x="55619" y="15007"/>
                    <a:pt x="59709" y="12616"/>
                  </a:cubicBezTo>
                  <a:cubicBezTo>
                    <a:pt x="61379" y="11608"/>
                    <a:pt x="63194" y="10629"/>
                    <a:pt x="64922" y="9678"/>
                  </a:cubicBezTo>
                  <a:cubicBezTo>
                    <a:pt x="66765" y="8670"/>
                    <a:pt x="68666" y="7662"/>
                    <a:pt x="70481" y="6596"/>
                  </a:cubicBezTo>
                  <a:cubicBezTo>
                    <a:pt x="72900" y="5156"/>
                    <a:pt x="75233" y="3716"/>
                    <a:pt x="77480" y="2276"/>
                  </a:cubicBezTo>
                  <a:cubicBezTo>
                    <a:pt x="78661" y="1527"/>
                    <a:pt x="79813" y="807"/>
                    <a:pt x="80965" y="87"/>
                  </a:cubicBezTo>
                  <a:lnTo>
                    <a:pt x="809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 rot="868120" flipH="1">
              <a:off x="6578096" y="-349438"/>
              <a:ext cx="3527829" cy="4431954"/>
            </a:xfrm>
            <a:custGeom>
              <a:avLst/>
              <a:gdLst/>
              <a:ahLst/>
              <a:cxnLst/>
              <a:rect l="l" t="t" r="r" b="b"/>
              <a:pathLst>
                <a:path w="80130" h="100666" extrusionOk="0">
                  <a:moveTo>
                    <a:pt x="80100" y="1"/>
                  </a:moveTo>
                  <a:cubicBezTo>
                    <a:pt x="76990" y="1470"/>
                    <a:pt x="73620" y="3198"/>
                    <a:pt x="69472" y="5473"/>
                  </a:cubicBezTo>
                  <a:cubicBezTo>
                    <a:pt x="66246" y="7230"/>
                    <a:pt x="62588" y="9218"/>
                    <a:pt x="59305" y="11407"/>
                  </a:cubicBezTo>
                  <a:cubicBezTo>
                    <a:pt x="54408" y="14690"/>
                    <a:pt x="50981" y="17916"/>
                    <a:pt x="48504" y="21545"/>
                  </a:cubicBezTo>
                  <a:cubicBezTo>
                    <a:pt x="45019" y="26643"/>
                    <a:pt x="43463" y="32749"/>
                    <a:pt x="42398" y="38049"/>
                  </a:cubicBezTo>
                  <a:cubicBezTo>
                    <a:pt x="42283" y="38683"/>
                    <a:pt x="42139" y="39345"/>
                    <a:pt x="42023" y="39979"/>
                  </a:cubicBezTo>
                  <a:cubicBezTo>
                    <a:pt x="41390" y="43291"/>
                    <a:pt x="40698" y="46719"/>
                    <a:pt x="39489" y="49858"/>
                  </a:cubicBezTo>
                  <a:cubicBezTo>
                    <a:pt x="38337" y="52767"/>
                    <a:pt x="36896" y="54985"/>
                    <a:pt x="35024" y="56684"/>
                  </a:cubicBezTo>
                  <a:cubicBezTo>
                    <a:pt x="32893" y="58614"/>
                    <a:pt x="30272" y="59766"/>
                    <a:pt x="27766" y="60861"/>
                  </a:cubicBezTo>
                  <a:cubicBezTo>
                    <a:pt x="26038" y="61552"/>
                    <a:pt x="24367" y="62387"/>
                    <a:pt x="22783" y="63338"/>
                  </a:cubicBezTo>
                  <a:cubicBezTo>
                    <a:pt x="20047" y="65037"/>
                    <a:pt x="17599" y="67514"/>
                    <a:pt x="15439" y="70769"/>
                  </a:cubicBezTo>
                  <a:cubicBezTo>
                    <a:pt x="13451" y="73822"/>
                    <a:pt x="11838" y="77105"/>
                    <a:pt x="10629" y="80533"/>
                  </a:cubicBezTo>
                  <a:cubicBezTo>
                    <a:pt x="9188" y="84450"/>
                    <a:pt x="6855" y="88396"/>
                    <a:pt x="4609" y="92198"/>
                  </a:cubicBezTo>
                  <a:cubicBezTo>
                    <a:pt x="3514" y="94012"/>
                    <a:pt x="2391" y="95913"/>
                    <a:pt x="1412" y="97757"/>
                  </a:cubicBezTo>
                  <a:cubicBezTo>
                    <a:pt x="836" y="98794"/>
                    <a:pt x="375" y="99744"/>
                    <a:pt x="0" y="100637"/>
                  </a:cubicBezTo>
                  <a:lnTo>
                    <a:pt x="87" y="100666"/>
                  </a:lnTo>
                  <a:cubicBezTo>
                    <a:pt x="461" y="99802"/>
                    <a:pt x="922" y="98851"/>
                    <a:pt x="1469" y="97786"/>
                  </a:cubicBezTo>
                  <a:cubicBezTo>
                    <a:pt x="2477" y="95942"/>
                    <a:pt x="3572" y="94041"/>
                    <a:pt x="4666" y="92227"/>
                  </a:cubicBezTo>
                  <a:cubicBezTo>
                    <a:pt x="6913" y="88425"/>
                    <a:pt x="9275" y="84479"/>
                    <a:pt x="10715" y="80562"/>
                  </a:cubicBezTo>
                  <a:cubicBezTo>
                    <a:pt x="13826" y="72151"/>
                    <a:pt x="17772" y="66535"/>
                    <a:pt x="22812" y="63424"/>
                  </a:cubicBezTo>
                  <a:cubicBezTo>
                    <a:pt x="24396" y="62445"/>
                    <a:pt x="26067" y="61610"/>
                    <a:pt x="27766" y="60889"/>
                  </a:cubicBezTo>
                  <a:cubicBezTo>
                    <a:pt x="30301" y="59795"/>
                    <a:pt x="32922" y="58643"/>
                    <a:pt x="35053" y="56713"/>
                  </a:cubicBezTo>
                  <a:cubicBezTo>
                    <a:pt x="36925" y="55043"/>
                    <a:pt x="38394" y="52796"/>
                    <a:pt x="39546" y="49887"/>
                  </a:cubicBezTo>
                  <a:cubicBezTo>
                    <a:pt x="40756" y="46747"/>
                    <a:pt x="41418" y="43320"/>
                    <a:pt x="42081" y="39979"/>
                  </a:cubicBezTo>
                  <a:cubicBezTo>
                    <a:pt x="42196" y="39345"/>
                    <a:pt x="42340" y="38712"/>
                    <a:pt x="42455" y="38078"/>
                  </a:cubicBezTo>
                  <a:cubicBezTo>
                    <a:pt x="43521" y="32778"/>
                    <a:pt x="45076" y="26672"/>
                    <a:pt x="48562" y="21574"/>
                  </a:cubicBezTo>
                  <a:cubicBezTo>
                    <a:pt x="51039" y="17974"/>
                    <a:pt x="54466" y="14748"/>
                    <a:pt x="59362" y="11464"/>
                  </a:cubicBezTo>
                  <a:cubicBezTo>
                    <a:pt x="62617" y="9275"/>
                    <a:pt x="66246" y="7288"/>
                    <a:pt x="69501" y="5531"/>
                  </a:cubicBezTo>
                  <a:cubicBezTo>
                    <a:pt x="73649" y="3284"/>
                    <a:pt x="77018" y="1527"/>
                    <a:pt x="80129" y="59"/>
                  </a:cubicBezTo>
                  <a:lnTo>
                    <a:pt x="801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 rot="868120" flipH="1">
              <a:off x="6640117" y="-411250"/>
              <a:ext cx="3491023" cy="4445866"/>
            </a:xfrm>
            <a:custGeom>
              <a:avLst/>
              <a:gdLst/>
              <a:ahLst/>
              <a:cxnLst/>
              <a:rect l="l" t="t" r="r" b="b"/>
              <a:pathLst>
                <a:path w="79294" h="100982" extrusionOk="0">
                  <a:moveTo>
                    <a:pt x="79293" y="0"/>
                  </a:moveTo>
                  <a:cubicBezTo>
                    <a:pt x="72467" y="2333"/>
                    <a:pt x="66880" y="4954"/>
                    <a:pt x="62213" y="7978"/>
                  </a:cubicBezTo>
                  <a:cubicBezTo>
                    <a:pt x="59621" y="9649"/>
                    <a:pt x="57202" y="11579"/>
                    <a:pt x="55013" y="13768"/>
                  </a:cubicBezTo>
                  <a:cubicBezTo>
                    <a:pt x="52824" y="15928"/>
                    <a:pt x="50923" y="18376"/>
                    <a:pt x="49396" y="21083"/>
                  </a:cubicBezTo>
                  <a:cubicBezTo>
                    <a:pt x="46804" y="25692"/>
                    <a:pt x="45191" y="31193"/>
                    <a:pt x="44183" y="38883"/>
                  </a:cubicBezTo>
                  <a:lnTo>
                    <a:pt x="44010" y="40324"/>
                  </a:lnTo>
                  <a:cubicBezTo>
                    <a:pt x="43146" y="47035"/>
                    <a:pt x="42282" y="54005"/>
                    <a:pt x="37270" y="58210"/>
                  </a:cubicBezTo>
                  <a:cubicBezTo>
                    <a:pt x="34995" y="60140"/>
                    <a:pt x="32086" y="61177"/>
                    <a:pt x="29292" y="62156"/>
                  </a:cubicBezTo>
                  <a:cubicBezTo>
                    <a:pt x="27506" y="62761"/>
                    <a:pt x="25749" y="63481"/>
                    <a:pt x="24021" y="64316"/>
                  </a:cubicBezTo>
                  <a:cubicBezTo>
                    <a:pt x="18491" y="67225"/>
                    <a:pt x="14056" y="72842"/>
                    <a:pt x="10830" y="80964"/>
                  </a:cubicBezTo>
                  <a:cubicBezTo>
                    <a:pt x="9447" y="84449"/>
                    <a:pt x="7316" y="87963"/>
                    <a:pt x="5242" y="91362"/>
                  </a:cubicBezTo>
                  <a:cubicBezTo>
                    <a:pt x="3341" y="94472"/>
                    <a:pt x="1354" y="97756"/>
                    <a:pt x="0" y="100953"/>
                  </a:cubicBezTo>
                  <a:lnTo>
                    <a:pt x="58" y="100982"/>
                  </a:lnTo>
                  <a:cubicBezTo>
                    <a:pt x="1411" y="97785"/>
                    <a:pt x="3399" y="94530"/>
                    <a:pt x="5300" y="91390"/>
                  </a:cubicBezTo>
                  <a:cubicBezTo>
                    <a:pt x="7373" y="87992"/>
                    <a:pt x="9505" y="84507"/>
                    <a:pt x="10887" y="81022"/>
                  </a:cubicBezTo>
                  <a:cubicBezTo>
                    <a:pt x="14084" y="72870"/>
                    <a:pt x="18520" y="67283"/>
                    <a:pt x="24050" y="64374"/>
                  </a:cubicBezTo>
                  <a:cubicBezTo>
                    <a:pt x="25749" y="63538"/>
                    <a:pt x="27506" y="62818"/>
                    <a:pt x="29321" y="62213"/>
                  </a:cubicBezTo>
                  <a:cubicBezTo>
                    <a:pt x="32115" y="61205"/>
                    <a:pt x="35053" y="60140"/>
                    <a:pt x="37299" y="58239"/>
                  </a:cubicBezTo>
                  <a:cubicBezTo>
                    <a:pt x="39546" y="56367"/>
                    <a:pt x="41159" y="53717"/>
                    <a:pt x="42253" y="50174"/>
                  </a:cubicBezTo>
                  <a:cubicBezTo>
                    <a:pt x="43204" y="47035"/>
                    <a:pt x="43636" y="43636"/>
                    <a:pt x="44039" y="40324"/>
                  </a:cubicBezTo>
                  <a:cubicBezTo>
                    <a:pt x="44097" y="39834"/>
                    <a:pt x="44154" y="39373"/>
                    <a:pt x="44212" y="38883"/>
                  </a:cubicBezTo>
                  <a:cubicBezTo>
                    <a:pt x="45220" y="31193"/>
                    <a:pt x="46833" y="25721"/>
                    <a:pt x="49454" y="21083"/>
                  </a:cubicBezTo>
                  <a:cubicBezTo>
                    <a:pt x="54523" y="12068"/>
                    <a:pt x="64287" y="5184"/>
                    <a:pt x="79293" y="58"/>
                  </a:cubicBezTo>
                  <a:lnTo>
                    <a:pt x="79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30"/>
          <p:cNvGrpSpPr/>
          <p:nvPr/>
        </p:nvGrpSpPr>
        <p:grpSpPr>
          <a:xfrm>
            <a:off x="-60202" y="879683"/>
            <a:ext cx="391535" cy="391535"/>
            <a:chOff x="527450" y="1076100"/>
            <a:chExt cx="570750" cy="570750"/>
          </a:xfrm>
        </p:grpSpPr>
        <p:cxnSp>
          <p:nvCxnSpPr>
            <p:cNvPr id="1045" name="Google Shape;1045;p30"/>
            <p:cNvCxnSpPr/>
            <p:nvPr/>
          </p:nvCxnSpPr>
          <p:spPr>
            <a:xfrm>
              <a:off x="812825" y="1190175"/>
              <a:ext cx="0" cy="342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30"/>
            <p:cNvCxnSpPr/>
            <p:nvPr/>
          </p:nvCxnSpPr>
          <p:spPr>
            <a:xfrm>
              <a:off x="641525" y="1361600"/>
              <a:ext cx="342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7" name="Google Shape;1047;p30"/>
            <p:cNvSpPr/>
            <p:nvPr/>
          </p:nvSpPr>
          <p:spPr>
            <a:xfrm>
              <a:off x="791375" y="1076100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791375" y="1603950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 rot="-5400000">
              <a:off x="527450" y="1340025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 rot="-5400000">
              <a:off x="1055300" y="1340025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30"/>
          <p:cNvGrpSpPr/>
          <p:nvPr/>
        </p:nvGrpSpPr>
        <p:grpSpPr>
          <a:xfrm>
            <a:off x="7837398" y="792608"/>
            <a:ext cx="391535" cy="391535"/>
            <a:chOff x="527450" y="1076100"/>
            <a:chExt cx="570750" cy="570750"/>
          </a:xfrm>
        </p:grpSpPr>
        <p:cxnSp>
          <p:nvCxnSpPr>
            <p:cNvPr id="1052" name="Google Shape;1052;p30"/>
            <p:cNvCxnSpPr/>
            <p:nvPr/>
          </p:nvCxnSpPr>
          <p:spPr>
            <a:xfrm>
              <a:off x="812825" y="1190175"/>
              <a:ext cx="0" cy="342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3" name="Google Shape;1053;p30"/>
            <p:cNvCxnSpPr/>
            <p:nvPr/>
          </p:nvCxnSpPr>
          <p:spPr>
            <a:xfrm>
              <a:off x="641525" y="1361600"/>
              <a:ext cx="342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4" name="Google Shape;1054;p30"/>
            <p:cNvSpPr/>
            <p:nvPr/>
          </p:nvSpPr>
          <p:spPr>
            <a:xfrm>
              <a:off x="791375" y="1076100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791375" y="1603950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 rot="-5400000">
              <a:off x="527450" y="1340025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 rot="-5400000">
              <a:off x="1055300" y="1340025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0"/>
          <p:cNvGrpSpPr/>
          <p:nvPr/>
        </p:nvGrpSpPr>
        <p:grpSpPr>
          <a:xfrm rot="-522793">
            <a:off x="7410379" y="3186885"/>
            <a:ext cx="1186752" cy="1457294"/>
            <a:chOff x="1816540" y="254888"/>
            <a:chExt cx="760490" cy="933858"/>
          </a:xfrm>
        </p:grpSpPr>
        <p:sp>
          <p:nvSpPr>
            <p:cNvPr id="1059" name="Google Shape;1059;p30"/>
            <p:cNvSpPr/>
            <p:nvPr/>
          </p:nvSpPr>
          <p:spPr>
            <a:xfrm>
              <a:off x="1816540" y="340728"/>
              <a:ext cx="760490" cy="630023"/>
            </a:xfrm>
            <a:custGeom>
              <a:avLst/>
              <a:gdLst/>
              <a:ahLst/>
              <a:cxnLst/>
              <a:rect l="l" t="t" r="r" b="b"/>
              <a:pathLst>
                <a:path w="18303" h="15163" extrusionOk="0">
                  <a:moveTo>
                    <a:pt x="9123" y="0"/>
                  </a:moveTo>
                  <a:cubicBezTo>
                    <a:pt x="8742" y="0"/>
                    <a:pt x="8351" y="31"/>
                    <a:pt x="7950" y="95"/>
                  </a:cubicBezTo>
                  <a:cubicBezTo>
                    <a:pt x="1527" y="1160"/>
                    <a:pt x="1" y="9715"/>
                    <a:pt x="5646" y="12941"/>
                  </a:cubicBezTo>
                  <a:cubicBezTo>
                    <a:pt x="6625" y="13459"/>
                    <a:pt x="7346" y="14899"/>
                    <a:pt x="7346" y="14899"/>
                  </a:cubicBezTo>
                  <a:cubicBezTo>
                    <a:pt x="7372" y="15031"/>
                    <a:pt x="7494" y="15162"/>
                    <a:pt x="7647" y="15162"/>
                  </a:cubicBezTo>
                  <a:cubicBezTo>
                    <a:pt x="7661" y="15162"/>
                    <a:pt x="7676" y="15161"/>
                    <a:pt x="7691" y="15158"/>
                  </a:cubicBezTo>
                  <a:lnTo>
                    <a:pt x="12904" y="14323"/>
                  </a:lnTo>
                  <a:cubicBezTo>
                    <a:pt x="13077" y="14294"/>
                    <a:pt x="13192" y="14122"/>
                    <a:pt x="13164" y="13949"/>
                  </a:cubicBezTo>
                  <a:cubicBezTo>
                    <a:pt x="13164" y="13949"/>
                    <a:pt x="13394" y="12365"/>
                    <a:pt x="14114" y="11616"/>
                  </a:cubicBezTo>
                  <a:cubicBezTo>
                    <a:pt x="18303" y="7076"/>
                    <a:pt x="14910" y="0"/>
                    <a:pt x="9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2175564" y="1024041"/>
              <a:ext cx="187931" cy="164704"/>
            </a:xfrm>
            <a:custGeom>
              <a:avLst/>
              <a:gdLst/>
              <a:ahLst/>
              <a:cxnLst/>
              <a:rect l="l" t="t" r="r" b="b"/>
              <a:pathLst>
                <a:path w="4523" h="3964" extrusionOk="0">
                  <a:moveTo>
                    <a:pt x="2259" y="0"/>
                  </a:moveTo>
                  <a:cubicBezTo>
                    <a:pt x="1576" y="0"/>
                    <a:pt x="914" y="352"/>
                    <a:pt x="548" y="988"/>
                  </a:cubicBezTo>
                  <a:cubicBezTo>
                    <a:pt x="1" y="1938"/>
                    <a:pt x="317" y="3148"/>
                    <a:pt x="1268" y="3695"/>
                  </a:cubicBezTo>
                  <a:cubicBezTo>
                    <a:pt x="1583" y="3877"/>
                    <a:pt x="1926" y="3963"/>
                    <a:pt x="2264" y="3963"/>
                  </a:cubicBezTo>
                  <a:cubicBezTo>
                    <a:pt x="2947" y="3963"/>
                    <a:pt x="3609" y="3611"/>
                    <a:pt x="3975" y="2975"/>
                  </a:cubicBezTo>
                  <a:cubicBezTo>
                    <a:pt x="4523" y="2025"/>
                    <a:pt x="4206" y="815"/>
                    <a:pt x="3255" y="268"/>
                  </a:cubicBezTo>
                  <a:cubicBezTo>
                    <a:pt x="2940" y="87"/>
                    <a:pt x="2597" y="0"/>
                    <a:pt x="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2127700" y="952327"/>
              <a:ext cx="260934" cy="167197"/>
            </a:xfrm>
            <a:custGeom>
              <a:avLst/>
              <a:gdLst/>
              <a:ahLst/>
              <a:cxnLst/>
              <a:rect l="l" t="t" r="r" b="b"/>
              <a:pathLst>
                <a:path w="6280" h="4024" extrusionOk="0">
                  <a:moveTo>
                    <a:pt x="5004" y="0"/>
                  </a:moveTo>
                  <a:cubicBezTo>
                    <a:pt x="4968" y="0"/>
                    <a:pt x="4933" y="2"/>
                    <a:pt x="4897" y="6"/>
                  </a:cubicBezTo>
                  <a:lnTo>
                    <a:pt x="893" y="669"/>
                  </a:lnTo>
                  <a:cubicBezTo>
                    <a:pt x="375" y="755"/>
                    <a:pt x="1" y="1245"/>
                    <a:pt x="87" y="1792"/>
                  </a:cubicBezTo>
                  <a:lnTo>
                    <a:pt x="317" y="3261"/>
                  </a:lnTo>
                  <a:cubicBezTo>
                    <a:pt x="395" y="3700"/>
                    <a:pt x="773" y="4023"/>
                    <a:pt x="1224" y="4023"/>
                  </a:cubicBezTo>
                  <a:cubicBezTo>
                    <a:pt x="1276" y="4023"/>
                    <a:pt x="1329" y="4019"/>
                    <a:pt x="1383" y="4010"/>
                  </a:cubicBezTo>
                  <a:lnTo>
                    <a:pt x="5415" y="3376"/>
                  </a:lnTo>
                  <a:cubicBezTo>
                    <a:pt x="5934" y="3290"/>
                    <a:pt x="6279" y="2800"/>
                    <a:pt x="6193" y="2311"/>
                  </a:cubicBezTo>
                  <a:lnTo>
                    <a:pt x="5934" y="784"/>
                  </a:lnTo>
                  <a:cubicBezTo>
                    <a:pt x="5854" y="330"/>
                    <a:pt x="5452" y="0"/>
                    <a:pt x="5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2282096" y="712050"/>
              <a:ext cx="49071" cy="247763"/>
            </a:xfrm>
            <a:custGeom>
              <a:avLst/>
              <a:gdLst/>
              <a:ahLst/>
              <a:cxnLst/>
              <a:rect l="l" t="t" r="r" b="b"/>
              <a:pathLst>
                <a:path w="1181" h="5963" fill="none" extrusionOk="0">
                  <a:moveTo>
                    <a:pt x="0" y="5962"/>
                  </a:moveTo>
                  <a:lnTo>
                    <a:pt x="1181" y="0"/>
                  </a:lnTo>
                </a:path>
              </a:pathLst>
            </a:custGeom>
            <a:noFill/>
            <a:ln w="144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2087024" y="750317"/>
              <a:ext cx="124484" cy="221462"/>
            </a:xfrm>
            <a:custGeom>
              <a:avLst/>
              <a:gdLst/>
              <a:ahLst/>
              <a:cxnLst/>
              <a:rect l="l" t="t" r="r" b="b"/>
              <a:pathLst>
                <a:path w="2996" h="5330" fill="none" extrusionOk="0">
                  <a:moveTo>
                    <a:pt x="2996" y="5329"/>
                  </a:moveTo>
                  <a:lnTo>
                    <a:pt x="0" y="1"/>
                  </a:lnTo>
                </a:path>
              </a:pathLst>
            </a:custGeom>
            <a:noFill/>
            <a:ln w="144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1839309" y="254888"/>
              <a:ext cx="664218" cy="731238"/>
            </a:xfrm>
            <a:custGeom>
              <a:avLst/>
              <a:gdLst/>
              <a:ahLst/>
              <a:cxnLst/>
              <a:rect l="l" t="t" r="r" b="b"/>
              <a:pathLst>
                <a:path w="15986" h="17599" fill="none" extrusionOk="0">
                  <a:moveTo>
                    <a:pt x="15640" y="7864"/>
                  </a:moveTo>
                  <a:cubicBezTo>
                    <a:pt x="14805" y="2593"/>
                    <a:pt x="8756" y="1"/>
                    <a:pt x="4378" y="3054"/>
                  </a:cubicBezTo>
                  <a:cubicBezTo>
                    <a:pt x="0" y="6107"/>
                    <a:pt x="317" y="12674"/>
                    <a:pt x="4954" y="15295"/>
                  </a:cubicBezTo>
                  <a:cubicBezTo>
                    <a:pt x="5818" y="15784"/>
                    <a:pt x="6452" y="17023"/>
                    <a:pt x="6452" y="17023"/>
                  </a:cubicBezTo>
                  <a:cubicBezTo>
                    <a:pt x="6509" y="17368"/>
                    <a:pt x="6855" y="17599"/>
                    <a:pt x="7201" y="17541"/>
                  </a:cubicBezTo>
                  <a:lnTo>
                    <a:pt x="12414" y="16706"/>
                  </a:lnTo>
                  <a:cubicBezTo>
                    <a:pt x="12760" y="16648"/>
                    <a:pt x="12990" y="16332"/>
                    <a:pt x="12961" y="15986"/>
                  </a:cubicBezTo>
                  <a:cubicBezTo>
                    <a:pt x="12961" y="15986"/>
                    <a:pt x="13163" y="14603"/>
                    <a:pt x="13825" y="13883"/>
                  </a:cubicBezTo>
                  <a:cubicBezTo>
                    <a:pt x="15323" y="12270"/>
                    <a:pt x="15986" y="10024"/>
                    <a:pt x="15640" y="7864"/>
                  </a:cubicBezTo>
                  <a:close/>
                </a:path>
              </a:pathLst>
            </a:custGeom>
            <a:solidFill>
              <a:schemeClr val="dk1"/>
            </a:solidFill>
            <a:ln w="14400" cap="flat" cmpd="sng">
              <a:solidFill>
                <a:schemeClr val="dk1"/>
              </a:solidFill>
              <a:prstDash val="solid"/>
              <a:miter lim="288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1913474" y="363995"/>
              <a:ext cx="413215" cy="315905"/>
            </a:xfrm>
            <a:custGeom>
              <a:avLst/>
              <a:gdLst/>
              <a:ahLst/>
              <a:cxnLst/>
              <a:rect l="l" t="t" r="r" b="b"/>
              <a:pathLst>
                <a:path w="9945" h="7603" extrusionOk="0">
                  <a:moveTo>
                    <a:pt x="6713" y="1"/>
                  </a:moveTo>
                  <a:cubicBezTo>
                    <a:pt x="6375" y="1"/>
                    <a:pt x="6037" y="28"/>
                    <a:pt x="5704" y="82"/>
                  </a:cubicBezTo>
                  <a:cubicBezTo>
                    <a:pt x="2334" y="658"/>
                    <a:pt x="1" y="3740"/>
                    <a:pt x="404" y="7110"/>
                  </a:cubicBezTo>
                  <a:cubicBezTo>
                    <a:pt x="431" y="7407"/>
                    <a:pt x="660" y="7602"/>
                    <a:pt x="926" y="7602"/>
                  </a:cubicBezTo>
                  <a:cubicBezTo>
                    <a:pt x="944" y="7602"/>
                    <a:pt x="962" y="7601"/>
                    <a:pt x="980" y="7599"/>
                  </a:cubicBezTo>
                  <a:lnTo>
                    <a:pt x="1009" y="7599"/>
                  </a:lnTo>
                  <a:cubicBezTo>
                    <a:pt x="1297" y="7542"/>
                    <a:pt x="1499" y="7283"/>
                    <a:pt x="1470" y="6995"/>
                  </a:cubicBezTo>
                  <a:cubicBezTo>
                    <a:pt x="1153" y="4172"/>
                    <a:pt x="3083" y="1609"/>
                    <a:pt x="5877" y="1148"/>
                  </a:cubicBezTo>
                  <a:cubicBezTo>
                    <a:pt x="6159" y="1101"/>
                    <a:pt x="6444" y="1077"/>
                    <a:pt x="6728" y="1077"/>
                  </a:cubicBezTo>
                  <a:cubicBezTo>
                    <a:pt x="7486" y="1077"/>
                    <a:pt x="8238" y="1245"/>
                    <a:pt x="8930" y="1580"/>
                  </a:cubicBezTo>
                  <a:cubicBezTo>
                    <a:pt x="9009" y="1616"/>
                    <a:pt x="9086" y="1632"/>
                    <a:pt x="9159" y="1632"/>
                  </a:cubicBezTo>
                  <a:cubicBezTo>
                    <a:pt x="9662" y="1632"/>
                    <a:pt x="9944" y="852"/>
                    <a:pt x="9390" y="600"/>
                  </a:cubicBezTo>
                  <a:cubicBezTo>
                    <a:pt x="8549" y="201"/>
                    <a:pt x="7630" y="1"/>
                    <a:pt x="6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2116939" y="950167"/>
              <a:ext cx="263302" cy="56550"/>
            </a:xfrm>
            <a:custGeom>
              <a:avLst/>
              <a:gdLst/>
              <a:ahLst/>
              <a:cxnLst/>
              <a:rect l="l" t="t" r="r" b="b"/>
              <a:pathLst>
                <a:path w="6337" h="1361" extrusionOk="0">
                  <a:moveTo>
                    <a:pt x="6078" y="1"/>
                  </a:moveTo>
                  <a:lnTo>
                    <a:pt x="202" y="951"/>
                  </a:lnTo>
                  <a:cubicBezTo>
                    <a:pt x="87" y="980"/>
                    <a:pt x="0" y="1067"/>
                    <a:pt x="29" y="1182"/>
                  </a:cubicBezTo>
                  <a:cubicBezTo>
                    <a:pt x="54" y="1282"/>
                    <a:pt x="123" y="1360"/>
                    <a:pt x="216" y="1360"/>
                  </a:cubicBezTo>
                  <a:cubicBezTo>
                    <a:pt x="230" y="1360"/>
                    <a:pt x="244" y="1358"/>
                    <a:pt x="260" y="1355"/>
                  </a:cubicBezTo>
                  <a:lnTo>
                    <a:pt x="6135" y="433"/>
                  </a:lnTo>
                  <a:cubicBezTo>
                    <a:pt x="6250" y="404"/>
                    <a:pt x="6337" y="289"/>
                    <a:pt x="6308" y="174"/>
                  </a:cubicBezTo>
                  <a:cubicBezTo>
                    <a:pt x="6279" y="58"/>
                    <a:pt x="6193" y="1"/>
                    <a:pt x="6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2124127" y="989680"/>
              <a:ext cx="262097" cy="57464"/>
            </a:xfrm>
            <a:custGeom>
              <a:avLst/>
              <a:gdLst/>
              <a:ahLst/>
              <a:cxnLst/>
              <a:rect l="l" t="t" r="r" b="b"/>
              <a:pathLst>
                <a:path w="6308" h="1383" extrusionOk="0">
                  <a:moveTo>
                    <a:pt x="6049" y="0"/>
                  </a:moveTo>
                  <a:lnTo>
                    <a:pt x="173" y="980"/>
                  </a:lnTo>
                  <a:cubicBezTo>
                    <a:pt x="58" y="980"/>
                    <a:pt x="0" y="1095"/>
                    <a:pt x="0" y="1210"/>
                  </a:cubicBezTo>
                  <a:cubicBezTo>
                    <a:pt x="29" y="1325"/>
                    <a:pt x="144" y="1383"/>
                    <a:pt x="259" y="1383"/>
                  </a:cubicBezTo>
                  <a:lnTo>
                    <a:pt x="6106" y="432"/>
                  </a:lnTo>
                  <a:cubicBezTo>
                    <a:pt x="6221" y="432"/>
                    <a:pt x="6308" y="317"/>
                    <a:pt x="6279" y="202"/>
                  </a:cubicBezTo>
                  <a:cubicBezTo>
                    <a:pt x="6279" y="87"/>
                    <a:pt x="6164" y="0"/>
                    <a:pt x="6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2130110" y="1030149"/>
              <a:ext cx="262097" cy="56508"/>
            </a:xfrm>
            <a:custGeom>
              <a:avLst/>
              <a:gdLst/>
              <a:ahLst/>
              <a:cxnLst/>
              <a:rect l="l" t="t" r="r" b="b"/>
              <a:pathLst>
                <a:path w="6308" h="1360" extrusionOk="0">
                  <a:moveTo>
                    <a:pt x="6094" y="0"/>
                  </a:moveTo>
                  <a:cubicBezTo>
                    <a:pt x="6079" y="0"/>
                    <a:pt x="6064" y="2"/>
                    <a:pt x="6049" y="6"/>
                  </a:cubicBezTo>
                  <a:lnTo>
                    <a:pt x="202" y="927"/>
                  </a:lnTo>
                  <a:cubicBezTo>
                    <a:pt x="87" y="956"/>
                    <a:pt x="0" y="1071"/>
                    <a:pt x="29" y="1187"/>
                  </a:cubicBezTo>
                  <a:cubicBezTo>
                    <a:pt x="29" y="1302"/>
                    <a:pt x="144" y="1359"/>
                    <a:pt x="259" y="1359"/>
                  </a:cubicBezTo>
                  <a:lnTo>
                    <a:pt x="6135" y="409"/>
                  </a:lnTo>
                  <a:cubicBezTo>
                    <a:pt x="6250" y="380"/>
                    <a:pt x="6308" y="294"/>
                    <a:pt x="6308" y="178"/>
                  </a:cubicBezTo>
                  <a:cubicBezTo>
                    <a:pt x="6283" y="78"/>
                    <a:pt x="6193" y="0"/>
                    <a:pt x="6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2126495" y="962133"/>
              <a:ext cx="191545" cy="34071"/>
            </a:xfrm>
            <a:custGeom>
              <a:avLst/>
              <a:gdLst/>
              <a:ahLst/>
              <a:cxnLst/>
              <a:rect l="l" t="t" r="r" b="b"/>
              <a:pathLst>
                <a:path w="4610" h="820" extrusionOk="0">
                  <a:moveTo>
                    <a:pt x="4552" y="1"/>
                  </a:moveTo>
                  <a:lnTo>
                    <a:pt x="30" y="721"/>
                  </a:lnTo>
                  <a:cubicBezTo>
                    <a:pt x="1" y="721"/>
                    <a:pt x="1" y="750"/>
                    <a:pt x="1" y="779"/>
                  </a:cubicBezTo>
                  <a:cubicBezTo>
                    <a:pt x="1" y="799"/>
                    <a:pt x="15" y="819"/>
                    <a:pt x="34" y="819"/>
                  </a:cubicBezTo>
                  <a:cubicBezTo>
                    <a:pt x="41" y="819"/>
                    <a:pt x="50" y="816"/>
                    <a:pt x="58" y="807"/>
                  </a:cubicBezTo>
                  <a:lnTo>
                    <a:pt x="4552" y="87"/>
                  </a:lnTo>
                  <a:cubicBezTo>
                    <a:pt x="4580" y="87"/>
                    <a:pt x="4609" y="58"/>
                    <a:pt x="4609" y="30"/>
                  </a:cubicBezTo>
                  <a:cubicBezTo>
                    <a:pt x="4580" y="1"/>
                    <a:pt x="4552" y="1"/>
                    <a:pt x="4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2132478" y="1001646"/>
              <a:ext cx="191546" cy="34736"/>
            </a:xfrm>
            <a:custGeom>
              <a:avLst/>
              <a:gdLst/>
              <a:ahLst/>
              <a:cxnLst/>
              <a:rect l="l" t="t" r="r" b="b"/>
              <a:pathLst>
                <a:path w="4610" h="836" extrusionOk="0">
                  <a:moveTo>
                    <a:pt x="4552" y="0"/>
                  </a:moveTo>
                  <a:lnTo>
                    <a:pt x="58" y="720"/>
                  </a:lnTo>
                  <a:cubicBezTo>
                    <a:pt x="30" y="720"/>
                    <a:pt x="1" y="749"/>
                    <a:pt x="1" y="778"/>
                  </a:cubicBezTo>
                  <a:cubicBezTo>
                    <a:pt x="1" y="807"/>
                    <a:pt x="30" y="836"/>
                    <a:pt x="58" y="836"/>
                  </a:cubicBezTo>
                  <a:lnTo>
                    <a:pt x="4552" y="116"/>
                  </a:lnTo>
                  <a:cubicBezTo>
                    <a:pt x="4580" y="116"/>
                    <a:pt x="4609" y="87"/>
                    <a:pt x="4609" y="58"/>
                  </a:cubicBezTo>
                  <a:cubicBezTo>
                    <a:pt x="4609" y="29"/>
                    <a:pt x="4580" y="0"/>
                    <a:pt x="4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2138461" y="1041824"/>
              <a:ext cx="191546" cy="34071"/>
            </a:xfrm>
            <a:custGeom>
              <a:avLst/>
              <a:gdLst/>
              <a:ahLst/>
              <a:cxnLst/>
              <a:rect l="l" t="t" r="r" b="b"/>
              <a:pathLst>
                <a:path w="4610" h="820" extrusionOk="0">
                  <a:moveTo>
                    <a:pt x="4576" y="1"/>
                  </a:moveTo>
                  <a:cubicBezTo>
                    <a:pt x="4568" y="1"/>
                    <a:pt x="4560" y="4"/>
                    <a:pt x="4552" y="13"/>
                  </a:cubicBezTo>
                  <a:lnTo>
                    <a:pt x="58" y="733"/>
                  </a:lnTo>
                  <a:cubicBezTo>
                    <a:pt x="30" y="733"/>
                    <a:pt x="1" y="761"/>
                    <a:pt x="30" y="790"/>
                  </a:cubicBezTo>
                  <a:cubicBezTo>
                    <a:pt x="30" y="790"/>
                    <a:pt x="58" y="819"/>
                    <a:pt x="87" y="819"/>
                  </a:cubicBezTo>
                  <a:lnTo>
                    <a:pt x="4580" y="99"/>
                  </a:lnTo>
                  <a:cubicBezTo>
                    <a:pt x="4609" y="99"/>
                    <a:pt x="4609" y="70"/>
                    <a:pt x="4609" y="41"/>
                  </a:cubicBezTo>
                  <a:cubicBezTo>
                    <a:pt x="4609" y="21"/>
                    <a:pt x="4595" y="1"/>
                    <a:pt x="4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2093007" y="621100"/>
              <a:ext cx="234591" cy="134082"/>
            </a:xfrm>
            <a:custGeom>
              <a:avLst/>
              <a:gdLst/>
              <a:ahLst/>
              <a:cxnLst/>
              <a:rect l="l" t="t" r="r" b="b"/>
              <a:pathLst>
                <a:path w="5646" h="3227" fill="none" extrusionOk="0">
                  <a:moveTo>
                    <a:pt x="5646" y="2333"/>
                  </a:moveTo>
                  <a:cubicBezTo>
                    <a:pt x="5329" y="2276"/>
                    <a:pt x="5041" y="2132"/>
                    <a:pt x="4839" y="1930"/>
                  </a:cubicBezTo>
                  <a:cubicBezTo>
                    <a:pt x="4609" y="1699"/>
                    <a:pt x="4436" y="1440"/>
                    <a:pt x="4378" y="1123"/>
                  </a:cubicBezTo>
                  <a:cubicBezTo>
                    <a:pt x="4292" y="835"/>
                    <a:pt x="4292" y="519"/>
                    <a:pt x="4378" y="202"/>
                  </a:cubicBezTo>
                  <a:cubicBezTo>
                    <a:pt x="4407" y="29"/>
                    <a:pt x="4637" y="0"/>
                    <a:pt x="4724" y="144"/>
                  </a:cubicBezTo>
                  <a:cubicBezTo>
                    <a:pt x="4897" y="403"/>
                    <a:pt x="5012" y="720"/>
                    <a:pt x="5041" y="1037"/>
                  </a:cubicBezTo>
                  <a:cubicBezTo>
                    <a:pt x="5069" y="1325"/>
                    <a:pt x="5012" y="1642"/>
                    <a:pt x="4868" y="1930"/>
                  </a:cubicBezTo>
                  <a:cubicBezTo>
                    <a:pt x="4695" y="2189"/>
                    <a:pt x="4493" y="2420"/>
                    <a:pt x="4205" y="2564"/>
                  </a:cubicBezTo>
                  <a:cubicBezTo>
                    <a:pt x="3917" y="2506"/>
                    <a:pt x="3629" y="2362"/>
                    <a:pt x="3399" y="2160"/>
                  </a:cubicBezTo>
                  <a:cubicBezTo>
                    <a:pt x="3169" y="1930"/>
                    <a:pt x="3025" y="1671"/>
                    <a:pt x="2938" y="1354"/>
                  </a:cubicBezTo>
                  <a:cubicBezTo>
                    <a:pt x="2881" y="1066"/>
                    <a:pt x="2881" y="720"/>
                    <a:pt x="2938" y="432"/>
                  </a:cubicBezTo>
                  <a:cubicBezTo>
                    <a:pt x="2996" y="259"/>
                    <a:pt x="3197" y="231"/>
                    <a:pt x="3313" y="375"/>
                  </a:cubicBezTo>
                  <a:cubicBezTo>
                    <a:pt x="3485" y="634"/>
                    <a:pt x="3572" y="922"/>
                    <a:pt x="3629" y="1239"/>
                  </a:cubicBezTo>
                  <a:cubicBezTo>
                    <a:pt x="3658" y="1555"/>
                    <a:pt x="3572" y="1872"/>
                    <a:pt x="3428" y="2132"/>
                  </a:cubicBezTo>
                  <a:cubicBezTo>
                    <a:pt x="3284" y="2420"/>
                    <a:pt x="3053" y="2650"/>
                    <a:pt x="2794" y="2794"/>
                  </a:cubicBezTo>
                  <a:cubicBezTo>
                    <a:pt x="2477" y="2736"/>
                    <a:pt x="2218" y="2592"/>
                    <a:pt x="1988" y="2362"/>
                  </a:cubicBezTo>
                  <a:cubicBezTo>
                    <a:pt x="1757" y="2160"/>
                    <a:pt x="1584" y="1901"/>
                    <a:pt x="1527" y="1584"/>
                  </a:cubicBezTo>
                  <a:cubicBezTo>
                    <a:pt x="1440" y="1267"/>
                    <a:pt x="1440" y="951"/>
                    <a:pt x="1527" y="663"/>
                  </a:cubicBezTo>
                  <a:cubicBezTo>
                    <a:pt x="1556" y="490"/>
                    <a:pt x="1786" y="461"/>
                    <a:pt x="1872" y="605"/>
                  </a:cubicBezTo>
                  <a:cubicBezTo>
                    <a:pt x="2045" y="864"/>
                    <a:pt x="2160" y="1152"/>
                    <a:pt x="2189" y="1469"/>
                  </a:cubicBezTo>
                  <a:cubicBezTo>
                    <a:pt x="2218" y="1786"/>
                    <a:pt x="2160" y="2103"/>
                    <a:pt x="2016" y="2362"/>
                  </a:cubicBezTo>
                  <a:cubicBezTo>
                    <a:pt x="1872" y="2621"/>
                    <a:pt x="1671" y="2852"/>
                    <a:pt x="1440" y="2996"/>
                  </a:cubicBezTo>
                  <a:cubicBezTo>
                    <a:pt x="1124" y="2938"/>
                    <a:pt x="836" y="2794"/>
                    <a:pt x="605" y="2592"/>
                  </a:cubicBezTo>
                  <a:cubicBezTo>
                    <a:pt x="375" y="2362"/>
                    <a:pt x="231" y="2103"/>
                    <a:pt x="144" y="1786"/>
                  </a:cubicBezTo>
                  <a:cubicBezTo>
                    <a:pt x="87" y="1498"/>
                    <a:pt x="87" y="1181"/>
                    <a:pt x="144" y="864"/>
                  </a:cubicBezTo>
                  <a:cubicBezTo>
                    <a:pt x="202" y="691"/>
                    <a:pt x="403" y="663"/>
                    <a:pt x="519" y="807"/>
                  </a:cubicBezTo>
                  <a:cubicBezTo>
                    <a:pt x="692" y="1066"/>
                    <a:pt x="778" y="1383"/>
                    <a:pt x="836" y="1671"/>
                  </a:cubicBezTo>
                  <a:cubicBezTo>
                    <a:pt x="864" y="1988"/>
                    <a:pt x="778" y="2304"/>
                    <a:pt x="634" y="2564"/>
                  </a:cubicBezTo>
                  <a:cubicBezTo>
                    <a:pt x="490" y="2852"/>
                    <a:pt x="259" y="3082"/>
                    <a:pt x="0" y="3226"/>
                  </a:cubicBezTo>
                </a:path>
              </a:pathLst>
            </a:custGeom>
            <a:noFill/>
            <a:ln w="3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30"/>
          <p:cNvGrpSpPr/>
          <p:nvPr/>
        </p:nvGrpSpPr>
        <p:grpSpPr>
          <a:xfrm>
            <a:off x="689169" y="375286"/>
            <a:ext cx="1251006" cy="3429157"/>
            <a:chOff x="919038" y="294606"/>
            <a:chExt cx="1327891" cy="3639907"/>
          </a:xfrm>
        </p:grpSpPr>
        <p:grpSp>
          <p:nvGrpSpPr>
            <p:cNvPr id="1074" name="Google Shape;1074;p30"/>
            <p:cNvGrpSpPr/>
            <p:nvPr/>
          </p:nvGrpSpPr>
          <p:grpSpPr>
            <a:xfrm>
              <a:off x="1706645" y="3394241"/>
              <a:ext cx="540272" cy="540272"/>
              <a:chOff x="527450" y="1076100"/>
              <a:chExt cx="570750" cy="570750"/>
            </a:xfrm>
          </p:grpSpPr>
          <p:cxnSp>
            <p:nvCxnSpPr>
              <p:cNvPr id="1075" name="Google Shape;1075;p30"/>
              <p:cNvCxnSpPr/>
              <p:nvPr/>
            </p:nvCxnSpPr>
            <p:spPr>
              <a:xfrm>
                <a:off x="812825" y="1190175"/>
                <a:ext cx="0" cy="34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6" name="Google Shape;1076;p30"/>
              <p:cNvCxnSpPr/>
              <p:nvPr/>
            </p:nvCxnSpPr>
            <p:spPr>
              <a:xfrm>
                <a:off x="641525" y="1361600"/>
                <a:ext cx="34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77" name="Google Shape;1077;p30"/>
              <p:cNvSpPr/>
              <p:nvPr/>
            </p:nvSpPr>
            <p:spPr>
              <a:xfrm>
                <a:off x="791375" y="1076100"/>
                <a:ext cx="42900" cy="42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0"/>
              <p:cNvSpPr/>
              <p:nvPr/>
            </p:nvSpPr>
            <p:spPr>
              <a:xfrm>
                <a:off x="791375" y="1603950"/>
                <a:ext cx="42900" cy="42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0"/>
              <p:cNvSpPr/>
              <p:nvPr/>
            </p:nvSpPr>
            <p:spPr>
              <a:xfrm rot="-5400000">
                <a:off x="527450" y="1340025"/>
                <a:ext cx="42900" cy="42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0"/>
              <p:cNvSpPr/>
              <p:nvPr/>
            </p:nvSpPr>
            <p:spPr>
              <a:xfrm rot="-5400000">
                <a:off x="1055300" y="1340025"/>
                <a:ext cx="42900" cy="42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30"/>
            <p:cNvGrpSpPr/>
            <p:nvPr/>
          </p:nvGrpSpPr>
          <p:grpSpPr>
            <a:xfrm>
              <a:off x="919059" y="294606"/>
              <a:ext cx="1327869" cy="1387525"/>
              <a:chOff x="4079542" y="908618"/>
              <a:chExt cx="529918" cy="553725"/>
            </a:xfrm>
          </p:grpSpPr>
          <p:sp>
            <p:nvSpPr>
              <p:cNvPr id="1082" name="Google Shape;1082;p30"/>
              <p:cNvSpPr/>
              <p:nvPr/>
            </p:nvSpPr>
            <p:spPr>
              <a:xfrm>
                <a:off x="4079542" y="908618"/>
                <a:ext cx="144552" cy="113681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736" extrusionOk="0">
                    <a:moveTo>
                      <a:pt x="1752" y="1"/>
                    </a:moveTo>
                    <a:cubicBezTo>
                      <a:pt x="1632" y="1"/>
                      <a:pt x="1509" y="17"/>
                      <a:pt x="1383" y="50"/>
                    </a:cubicBezTo>
                    <a:cubicBezTo>
                      <a:pt x="202" y="367"/>
                      <a:pt x="0" y="1951"/>
                      <a:pt x="1066" y="2556"/>
                    </a:cubicBezTo>
                    <a:cubicBezTo>
                      <a:pt x="1281" y="2678"/>
                      <a:pt x="1514" y="2736"/>
                      <a:pt x="1744" y="2736"/>
                    </a:cubicBezTo>
                    <a:cubicBezTo>
                      <a:pt x="2222" y="2736"/>
                      <a:pt x="2685" y="2485"/>
                      <a:pt x="2938" y="2038"/>
                    </a:cubicBezTo>
                    <a:cubicBezTo>
                      <a:pt x="3479" y="1111"/>
                      <a:pt x="2755" y="1"/>
                      <a:pt x="1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0"/>
              <p:cNvSpPr/>
              <p:nvPr/>
            </p:nvSpPr>
            <p:spPr>
              <a:xfrm>
                <a:off x="4113030" y="914019"/>
                <a:ext cx="90994" cy="51771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246" extrusionOk="0">
                    <a:moveTo>
                      <a:pt x="939" y="0"/>
                    </a:moveTo>
                    <a:cubicBezTo>
                      <a:pt x="617" y="0"/>
                      <a:pt x="289" y="122"/>
                      <a:pt x="30" y="381"/>
                    </a:cubicBezTo>
                    <a:cubicBezTo>
                      <a:pt x="1" y="410"/>
                      <a:pt x="1" y="496"/>
                      <a:pt x="30" y="554"/>
                    </a:cubicBezTo>
                    <a:lnTo>
                      <a:pt x="59" y="554"/>
                    </a:lnTo>
                    <a:cubicBezTo>
                      <a:pt x="87" y="568"/>
                      <a:pt x="116" y="576"/>
                      <a:pt x="145" y="576"/>
                    </a:cubicBezTo>
                    <a:cubicBezTo>
                      <a:pt x="174" y="576"/>
                      <a:pt x="203" y="568"/>
                      <a:pt x="231" y="554"/>
                    </a:cubicBezTo>
                    <a:cubicBezTo>
                      <a:pt x="421" y="347"/>
                      <a:pt x="674" y="243"/>
                      <a:pt x="932" y="243"/>
                    </a:cubicBezTo>
                    <a:cubicBezTo>
                      <a:pt x="1105" y="243"/>
                      <a:pt x="1280" y="289"/>
                      <a:pt x="1441" y="381"/>
                    </a:cubicBezTo>
                    <a:cubicBezTo>
                      <a:pt x="1585" y="468"/>
                      <a:pt x="1729" y="583"/>
                      <a:pt x="1815" y="727"/>
                    </a:cubicBezTo>
                    <a:cubicBezTo>
                      <a:pt x="1873" y="871"/>
                      <a:pt x="1931" y="1015"/>
                      <a:pt x="1931" y="1130"/>
                    </a:cubicBezTo>
                    <a:cubicBezTo>
                      <a:pt x="1960" y="1216"/>
                      <a:pt x="2017" y="1245"/>
                      <a:pt x="2075" y="1245"/>
                    </a:cubicBezTo>
                    <a:cubicBezTo>
                      <a:pt x="2132" y="1245"/>
                      <a:pt x="2190" y="1188"/>
                      <a:pt x="2190" y="1101"/>
                    </a:cubicBezTo>
                    <a:cubicBezTo>
                      <a:pt x="2161" y="928"/>
                      <a:pt x="2104" y="784"/>
                      <a:pt x="2017" y="612"/>
                    </a:cubicBezTo>
                    <a:cubicBezTo>
                      <a:pt x="1787" y="217"/>
                      <a:pt x="1368" y="0"/>
                      <a:pt x="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0"/>
              <p:cNvSpPr/>
              <p:nvPr/>
            </p:nvSpPr>
            <p:spPr>
              <a:xfrm>
                <a:off x="4085525" y="1347831"/>
                <a:ext cx="144552" cy="114512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756" extrusionOk="0">
                    <a:moveTo>
                      <a:pt x="1751" y="0"/>
                    </a:moveTo>
                    <a:cubicBezTo>
                      <a:pt x="1632" y="0"/>
                      <a:pt x="1509" y="16"/>
                      <a:pt x="1383" y="50"/>
                    </a:cubicBezTo>
                    <a:cubicBezTo>
                      <a:pt x="202" y="367"/>
                      <a:pt x="0" y="1951"/>
                      <a:pt x="1066" y="2556"/>
                    </a:cubicBezTo>
                    <a:cubicBezTo>
                      <a:pt x="1279" y="2691"/>
                      <a:pt x="1515" y="2755"/>
                      <a:pt x="1749" y="2755"/>
                    </a:cubicBezTo>
                    <a:cubicBezTo>
                      <a:pt x="2213" y="2755"/>
                      <a:pt x="2671" y="2506"/>
                      <a:pt x="2938" y="2066"/>
                    </a:cubicBezTo>
                    <a:cubicBezTo>
                      <a:pt x="3479" y="1114"/>
                      <a:pt x="2754" y="0"/>
                      <a:pt x="17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0"/>
              <p:cNvSpPr/>
              <p:nvPr/>
            </p:nvSpPr>
            <p:spPr>
              <a:xfrm>
                <a:off x="4119013" y="1353607"/>
                <a:ext cx="90994" cy="5173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245" extrusionOk="0">
                    <a:moveTo>
                      <a:pt x="929" y="0"/>
                    </a:moveTo>
                    <a:cubicBezTo>
                      <a:pt x="600" y="0"/>
                      <a:pt x="273" y="128"/>
                      <a:pt x="30" y="372"/>
                    </a:cubicBezTo>
                    <a:cubicBezTo>
                      <a:pt x="1" y="429"/>
                      <a:pt x="1" y="487"/>
                      <a:pt x="30" y="545"/>
                    </a:cubicBezTo>
                    <a:lnTo>
                      <a:pt x="59" y="573"/>
                    </a:lnTo>
                    <a:cubicBezTo>
                      <a:pt x="82" y="585"/>
                      <a:pt x="106" y="592"/>
                      <a:pt x="130" y="592"/>
                    </a:cubicBezTo>
                    <a:cubicBezTo>
                      <a:pt x="164" y="592"/>
                      <a:pt x="198" y="578"/>
                      <a:pt x="231" y="545"/>
                    </a:cubicBezTo>
                    <a:cubicBezTo>
                      <a:pt x="427" y="349"/>
                      <a:pt x="688" y="242"/>
                      <a:pt x="953" y="242"/>
                    </a:cubicBezTo>
                    <a:cubicBezTo>
                      <a:pt x="1119" y="242"/>
                      <a:pt x="1286" y="283"/>
                      <a:pt x="1441" y="372"/>
                    </a:cubicBezTo>
                    <a:cubicBezTo>
                      <a:pt x="1585" y="487"/>
                      <a:pt x="1729" y="602"/>
                      <a:pt x="1816" y="746"/>
                    </a:cubicBezTo>
                    <a:cubicBezTo>
                      <a:pt x="1873" y="861"/>
                      <a:pt x="1931" y="1005"/>
                      <a:pt x="1931" y="1149"/>
                    </a:cubicBezTo>
                    <a:cubicBezTo>
                      <a:pt x="1944" y="1214"/>
                      <a:pt x="1992" y="1244"/>
                      <a:pt x="2043" y="1244"/>
                    </a:cubicBezTo>
                    <a:cubicBezTo>
                      <a:pt x="2106" y="1244"/>
                      <a:pt x="2174" y="1200"/>
                      <a:pt x="2190" y="1121"/>
                    </a:cubicBezTo>
                    <a:cubicBezTo>
                      <a:pt x="2132" y="717"/>
                      <a:pt x="1902" y="372"/>
                      <a:pt x="1556" y="170"/>
                    </a:cubicBezTo>
                    <a:cubicBezTo>
                      <a:pt x="1362" y="56"/>
                      <a:pt x="1145" y="0"/>
                      <a:pt x="9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0"/>
              <p:cNvSpPr/>
              <p:nvPr/>
            </p:nvSpPr>
            <p:spPr>
              <a:xfrm>
                <a:off x="4169287" y="1221731"/>
                <a:ext cx="104166" cy="151034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3635" extrusionOk="0">
                    <a:moveTo>
                      <a:pt x="2078" y="1"/>
                    </a:moveTo>
                    <a:cubicBezTo>
                      <a:pt x="1954" y="1"/>
                      <a:pt x="1832" y="64"/>
                      <a:pt x="1758" y="176"/>
                    </a:cubicBezTo>
                    <a:lnTo>
                      <a:pt x="116" y="3085"/>
                    </a:lnTo>
                    <a:cubicBezTo>
                      <a:pt x="1" y="3258"/>
                      <a:pt x="87" y="3488"/>
                      <a:pt x="260" y="3575"/>
                    </a:cubicBezTo>
                    <a:cubicBezTo>
                      <a:pt x="321" y="3615"/>
                      <a:pt x="386" y="3634"/>
                      <a:pt x="449" y="3634"/>
                    </a:cubicBezTo>
                    <a:cubicBezTo>
                      <a:pt x="565" y="3634"/>
                      <a:pt x="675" y="3571"/>
                      <a:pt x="750" y="3459"/>
                    </a:cubicBezTo>
                    <a:lnTo>
                      <a:pt x="2391" y="550"/>
                    </a:lnTo>
                    <a:cubicBezTo>
                      <a:pt x="2506" y="377"/>
                      <a:pt x="2449" y="147"/>
                      <a:pt x="2276" y="61"/>
                    </a:cubicBezTo>
                    <a:cubicBezTo>
                      <a:pt x="2215" y="20"/>
                      <a:pt x="2146" y="1"/>
                      <a:pt x="20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0"/>
              <p:cNvSpPr/>
              <p:nvPr/>
            </p:nvSpPr>
            <p:spPr>
              <a:xfrm>
                <a:off x="4162099" y="996743"/>
                <a:ext cx="105371" cy="150328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618" extrusionOk="0">
                    <a:moveTo>
                      <a:pt x="449" y="1"/>
                    </a:moveTo>
                    <a:cubicBezTo>
                      <a:pt x="386" y="1"/>
                      <a:pt x="321" y="20"/>
                      <a:pt x="260" y="61"/>
                    </a:cubicBezTo>
                    <a:cubicBezTo>
                      <a:pt x="58" y="147"/>
                      <a:pt x="1" y="378"/>
                      <a:pt x="116" y="550"/>
                    </a:cubicBezTo>
                    <a:lnTo>
                      <a:pt x="1815" y="3431"/>
                    </a:lnTo>
                    <a:cubicBezTo>
                      <a:pt x="1844" y="3488"/>
                      <a:pt x="1873" y="3517"/>
                      <a:pt x="1931" y="3575"/>
                    </a:cubicBezTo>
                    <a:cubicBezTo>
                      <a:pt x="1988" y="3603"/>
                      <a:pt x="2053" y="3618"/>
                      <a:pt x="2118" y="3618"/>
                    </a:cubicBezTo>
                    <a:cubicBezTo>
                      <a:pt x="2183" y="3618"/>
                      <a:pt x="2247" y="3603"/>
                      <a:pt x="2305" y="3575"/>
                    </a:cubicBezTo>
                    <a:cubicBezTo>
                      <a:pt x="2478" y="3459"/>
                      <a:pt x="2535" y="3229"/>
                      <a:pt x="2449" y="3056"/>
                    </a:cubicBezTo>
                    <a:lnTo>
                      <a:pt x="750" y="176"/>
                    </a:lnTo>
                    <a:cubicBezTo>
                      <a:pt x="675" y="64"/>
                      <a:pt x="565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0"/>
              <p:cNvSpPr/>
              <p:nvPr/>
            </p:nvSpPr>
            <p:spPr>
              <a:xfrm>
                <a:off x="4359955" y="1171581"/>
                <a:ext cx="180369" cy="31163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750" extrusionOk="0">
                    <a:moveTo>
                      <a:pt x="3851" y="0"/>
                    </a:moveTo>
                    <a:lnTo>
                      <a:pt x="510" y="29"/>
                    </a:lnTo>
                    <a:cubicBezTo>
                      <a:pt x="499" y="28"/>
                      <a:pt x="488" y="28"/>
                      <a:pt x="478" y="28"/>
                    </a:cubicBezTo>
                    <a:cubicBezTo>
                      <a:pt x="101" y="28"/>
                      <a:pt x="1" y="523"/>
                      <a:pt x="337" y="692"/>
                    </a:cubicBezTo>
                    <a:cubicBezTo>
                      <a:pt x="394" y="720"/>
                      <a:pt x="452" y="749"/>
                      <a:pt x="510" y="749"/>
                    </a:cubicBezTo>
                    <a:lnTo>
                      <a:pt x="3851" y="720"/>
                    </a:lnTo>
                    <a:cubicBezTo>
                      <a:pt x="4340" y="720"/>
                      <a:pt x="4340" y="0"/>
                      <a:pt x="3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0"/>
              <p:cNvSpPr/>
              <p:nvPr/>
            </p:nvSpPr>
            <p:spPr>
              <a:xfrm>
                <a:off x="4138167" y="1074107"/>
                <a:ext cx="287900" cy="227362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5472" extrusionOk="0">
                    <a:moveTo>
                      <a:pt x="3502" y="1"/>
                    </a:moveTo>
                    <a:cubicBezTo>
                      <a:pt x="3264" y="1"/>
                      <a:pt x="3017" y="32"/>
                      <a:pt x="2766" y="100"/>
                    </a:cubicBezTo>
                    <a:cubicBezTo>
                      <a:pt x="433" y="733"/>
                      <a:pt x="1" y="3902"/>
                      <a:pt x="2132" y="5111"/>
                    </a:cubicBezTo>
                    <a:cubicBezTo>
                      <a:pt x="2555" y="5355"/>
                      <a:pt x="3017" y="5471"/>
                      <a:pt x="3474" y="5471"/>
                    </a:cubicBezTo>
                    <a:cubicBezTo>
                      <a:pt x="4419" y="5471"/>
                      <a:pt x="5343" y="4977"/>
                      <a:pt x="5848" y="4103"/>
                    </a:cubicBezTo>
                    <a:cubicBezTo>
                      <a:pt x="6929" y="2224"/>
                      <a:pt x="5503" y="1"/>
                      <a:pt x="3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0"/>
              <p:cNvSpPr/>
              <p:nvPr/>
            </p:nvSpPr>
            <p:spPr>
              <a:xfrm>
                <a:off x="4205186" y="1083082"/>
                <a:ext cx="181947" cy="104332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2511" extrusionOk="0">
                    <a:moveTo>
                      <a:pt x="1886" y="0"/>
                    </a:moveTo>
                    <a:cubicBezTo>
                      <a:pt x="1251" y="0"/>
                      <a:pt x="609" y="242"/>
                      <a:pt x="116" y="748"/>
                    </a:cubicBezTo>
                    <a:cubicBezTo>
                      <a:pt x="1" y="834"/>
                      <a:pt x="1" y="1007"/>
                      <a:pt x="116" y="1122"/>
                    </a:cubicBezTo>
                    <a:cubicBezTo>
                      <a:pt x="116" y="1122"/>
                      <a:pt x="145" y="1151"/>
                      <a:pt x="145" y="1151"/>
                    </a:cubicBezTo>
                    <a:cubicBezTo>
                      <a:pt x="189" y="1173"/>
                      <a:pt x="233" y="1182"/>
                      <a:pt x="275" y="1182"/>
                    </a:cubicBezTo>
                    <a:cubicBezTo>
                      <a:pt x="344" y="1182"/>
                      <a:pt x="408" y="1158"/>
                      <a:pt x="462" y="1122"/>
                    </a:cubicBezTo>
                    <a:cubicBezTo>
                      <a:pt x="839" y="727"/>
                      <a:pt x="1350" y="527"/>
                      <a:pt x="1865" y="527"/>
                    </a:cubicBezTo>
                    <a:cubicBezTo>
                      <a:pt x="2215" y="527"/>
                      <a:pt x="2567" y="619"/>
                      <a:pt x="2881" y="805"/>
                    </a:cubicBezTo>
                    <a:cubicBezTo>
                      <a:pt x="3428" y="1122"/>
                      <a:pt x="3803" y="1669"/>
                      <a:pt x="3889" y="2332"/>
                    </a:cubicBezTo>
                    <a:cubicBezTo>
                      <a:pt x="3889" y="2432"/>
                      <a:pt x="3998" y="2510"/>
                      <a:pt x="4102" y="2510"/>
                    </a:cubicBezTo>
                    <a:cubicBezTo>
                      <a:pt x="4118" y="2510"/>
                      <a:pt x="4133" y="2509"/>
                      <a:pt x="4148" y="2505"/>
                    </a:cubicBezTo>
                    <a:cubicBezTo>
                      <a:pt x="4292" y="2476"/>
                      <a:pt x="4379" y="2361"/>
                      <a:pt x="4379" y="2246"/>
                    </a:cubicBezTo>
                    <a:cubicBezTo>
                      <a:pt x="4321" y="1900"/>
                      <a:pt x="4235" y="1554"/>
                      <a:pt x="4033" y="1237"/>
                    </a:cubicBezTo>
                    <a:cubicBezTo>
                      <a:pt x="3572" y="431"/>
                      <a:pt x="2735" y="0"/>
                      <a:pt x="18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0"/>
              <p:cNvSpPr/>
              <p:nvPr/>
            </p:nvSpPr>
            <p:spPr>
              <a:xfrm>
                <a:off x="4464866" y="1131237"/>
                <a:ext cx="144594" cy="113681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736" extrusionOk="0">
                    <a:moveTo>
                      <a:pt x="1759" y="0"/>
                    </a:moveTo>
                    <a:cubicBezTo>
                      <a:pt x="1638" y="0"/>
                      <a:pt x="1512" y="16"/>
                      <a:pt x="1383" y="50"/>
                    </a:cubicBezTo>
                    <a:cubicBezTo>
                      <a:pt x="203" y="366"/>
                      <a:pt x="1" y="1951"/>
                      <a:pt x="1067" y="2555"/>
                    </a:cubicBezTo>
                    <a:cubicBezTo>
                      <a:pt x="1283" y="2678"/>
                      <a:pt x="1519" y="2736"/>
                      <a:pt x="1751" y="2736"/>
                    </a:cubicBezTo>
                    <a:cubicBezTo>
                      <a:pt x="2227" y="2736"/>
                      <a:pt x="2687" y="2492"/>
                      <a:pt x="2939" y="2066"/>
                    </a:cubicBezTo>
                    <a:cubicBezTo>
                      <a:pt x="3479" y="1113"/>
                      <a:pt x="2778" y="0"/>
                      <a:pt x="17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0"/>
              <p:cNvSpPr/>
              <p:nvPr/>
            </p:nvSpPr>
            <p:spPr>
              <a:xfrm>
                <a:off x="4498396" y="1136680"/>
                <a:ext cx="90994" cy="52021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252" extrusionOk="0">
                    <a:moveTo>
                      <a:pt x="935" y="1"/>
                    </a:moveTo>
                    <a:cubicBezTo>
                      <a:pt x="620" y="1"/>
                      <a:pt x="303" y="123"/>
                      <a:pt x="58" y="379"/>
                    </a:cubicBezTo>
                    <a:cubicBezTo>
                      <a:pt x="0" y="408"/>
                      <a:pt x="0" y="495"/>
                      <a:pt x="58" y="552"/>
                    </a:cubicBezTo>
                    <a:lnTo>
                      <a:pt x="87" y="552"/>
                    </a:lnTo>
                    <a:cubicBezTo>
                      <a:pt x="101" y="567"/>
                      <a:pt x="130" y="574"/>
                      <a:pt x="159" y="574"/>
                    </a:cubicBezTo>
                    <a:cubicBezTo>
                      <a:pt x="188" y="574"/>
                      <a:pt x="216" y="567"/>
                      <a:pt x="231" y="552"/>
                    </a:cubicBezTo>
                    <a:cubicBezTo>
                      <a:pt x="426" y="357"/>
                      <a:pt x="698" y="249"/>
                      <a:pt x="972" y="249"/>
                    </a:cubicBezTo>
                    <a:cubicBezTo>
                      <a:pt x="1143" y="249"/>
                      <a:pt x="1315" y="291"/>
                      <a:pt x="1469" y="379"/>
                    </a:cubicBezTo>
                    <a:cubicBezTo>
                      <a:pt x="1613" y="466"/>
                      <a:pt x="1729" y="610"/>
                      <a:pt x="1815" y="754"/>
                    </a:cubicBezTo>
                    <a:cubicBezTo>
                      <a:pt x="1901" y="869"/>
                      <a:pt x="1930" y="1013"/>
                      <a:pt x="1959" y="1157"/>
                    </a:cubicBezTo>
                    <a:cubicBezTo>
                      <a:pt x="1959" y="1204"/>
                      <a:pt x="1997" y="1251"/>
                      <a:pt x="2058" y="1251"/>
                    </a:cubicBezTo>
                    <a:cubicBezTo>
                      <a:pt x="2072" y="1251"/>
                      <a:pt x="2087" y="1249"/>
                      <a:pt x="2103" y="1244"/>
                    </a:cubicBezTo>
                    <a:cubicBezTo>
                      <a:pt x="2161" y="1244"/>
                      <a:pt x="2189" y="1186"/>
                      <a:pt x="2189" y="1128"/>
                    </a:cubicBezTo>
                    <a:cubicBezTo>
                      <a:pt x="2189" y="956"/>
                      <a:pt x="2132" y="783"/>
                      <a:pt x="2017" y="639"/>
                    </a:cubicBezTo>
                    <a:cubicBezTo>
                      <a:pt x="1785" y="224"/>
                      <a:pt x="136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" name="Google Shape;1093;p30"/>
            <p:cNvGrpSpPr/>
            <p:nvPr/>
          </p:nvGrpSpPr>
          <p:grpSpPr>
            <a:xfrm rot="2940066">
              <a:off x="1048930" y="2096893"/>
              <a:ext cx="705265" cy="665632"/>
              <a:chOff x="762238" y="2252185"/>
              <a:chExt cx="764769" cy="721682"/>
            </a:xfrm>
          </p:grpSpPr>
          <p:sp>
            <p:nvSpPr>
              <p:cNvPr id="1094" name="Google Shape;1094;p30"/>
              <p:cNvSpPr/>
              <p:nvPr/>
            </p:nvSpPr>
            <p:spPr>
              <a:xfrm>
                <a:off x="878325" y="2259373"/>
                <a:ext cx="539776" cy="707347"/>
              </a:xfrm>
              <a:custGeom>
                <a:avLst/>
                <a:gdLst/>
                <a:ahLst/>
                <a:cxnLst/>
                <a:rect l="l" t="t" r="r" b="b"/>
                <a:pathLst>
                  <a:path w="12991" h="17024" fill="none" extrusionOk="0">
                    <a:moveTo>
                      <a:pt x="11234" y="6453"/>
                    </a:moveTo>
                    <a:cubicBezTo>
                      <a:pt x="12991" y="10543"/>
                      <a:pt x="12299" y="14748"/>
                      <a:pt x="9678" y="15871"/>
                    </a:cubicBezTo>
                    <a:cubicBezTo>
                      <a:pt x="7057" y="17023"/>
                      <a:pt x="3515" y="14632"/>
                      <a:pt x="1758" y="10543"/>
                    </a:cubicBezTo>
                    <a:cubicBezTo>
                      <a:pt x="1" y="6481"/>
                      <a:pt x="692" y="2276"/>
                      <a:pt x="3313" y="1153"/>
                    </a:cubicBezTo>
                    <a:cubicBezTo>
                      <a:pt x="5934" y="1"/>
                      <a:pt x="9477" y="2391"/>
                      <a:pt x="11234" y="6453"/>
                    </a:cubicBezTo>
                    <a:close/>
                  </a:path>
                </a:pathLst>
              </a:custGeom>
              <a:solidFill>
                <a:schemeClr val="dk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0"/>
              <p:cNvSpPr/>
              <p:nvPr/>
            </p:nvSpPr>
            <p:spPr>
              <a:xfrm>
                <a:off x="844837" y="2252185"/>
                <a:ext cx="607960" cy="721682"/>
              </a:xfrm>
              <a:custGeom>
                <a:avLst/>
                <a:gdLst/>
                <a:ahLst/>
                <a:cxnLst/>
                <a:rect l="l" t="t" r="r" b="b"/>
                <a:pathLst>
                  <a:path w="14632" h="17369" fill="none" extrusionOk="0">
                    <a:moveTo>
                      <a:pt x="12529" y="1528"/>
                    </a:moveTo>
                    <a:cubicBezTo>
                      <a:pt x="14632" y="3054"/>
                      <a:pt x="13969" y="7490"/>
                      <a:pt x="11089" y="11436"/>
                    </a:cubicBezTo>
                    <a:cubicBezTo>
                      <a:pt x="8180" y="15410"/>
                      <a:pt x="4148" y="17369"/>
                      <a:pt x="2074" y="15842"/>
                    </a:cubicBezTo>
                    <a:cubicBezTo>
                      <a:pt x="0" y="14316"/>
                      <a:pt x="634" y="9880"/>
                      <a:pt x="3514" y="5934"/>
                    </a:cubicBezTo>
                    <a:cubicBezTo>
                      <a:pt x="6423" y="1988"/>
                      <a:pt x="10456" y="1"/>
                      <a:pt x="12529" y="1528"/>
                    </a:cubicBezTo>
                    <a:close/>
                  </a:path>
                </a:pathLst>
              </a:custGeom>
              <a:solidFill>
                <a:schemeClr val="dk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0"/>
              <p:cNvSpPr/>
              <p:nvPr/>
            </p:nvSpPr>
            <p:spPr>
              <a:xfrm>
                <a:off x="769425" y="2394615"/>
                <a:ext cx="757581" cy="436857"/>
              </a:xfrm>
              <a:custGeom>
                <a:avLst/>
                <a:gdLst/>
                <a:ahLst/>
                <a:cxnLst/>
                <a:rect l="l" t="t" r="r" b="b"/>
                <a:pathLst>
                  <a:path w="18233" h="10514" fill="none" extrusionOk="0">
                    <a:moveTo>
                      <a:pt x="9707" y="605"/>
                    </a:moveTo>
                    <a:cubicBezTo>
                      <a:pt x="14575" y="1239"/>
                      <a:pt x="18233" y="3802"/>
                      <a:pt x="17916" y="6366"/>
                    </a:cubicBezTo>
                    <a:cubicBezTo>
                      <a:pt x="17570" y="8929"/>
                      <a:pt x="13394" y="10513"/>
                      <a:pt x="8526" y="9880"/>
                    </a:cubicBezTo>
                    <a:cubicBezTo>
                      <a:pt x="3659" y="9275"/>
                      <a:pt x="1" y="6683"/>
                      <a:pt x="317" y="4148"/>
                    </a:cubicBezTo>
                    <a:cubicBezTo>
                      <a:pt x="634" y="1585"/>
                      <a:pt x="4839" y="0"/>
                      <a:pt x="9707" y="605"/>
                    </a:cubicBezTo>
                    <a:close/>
                  </a:path>
                </a:pathLst>
              </a:custGeom>
              <a:solidFill>
                <a:schemeClr val="dk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0"/>
              <p:cNvSpPr/>
              <p:nvPr/>
            </p:nvSpPr>
            <p:spPr>
              <a:xfrm>
                <a:off x="1018345" y="2498861"/>
                <a:ext cx="259729" cy="228940"/>
              </a:xfrm>
              <a:custGeom>
                <a:avLst/>
                <a:gdLst/>
                <a:ahLst/>
                <a:cxnLst/>
                <a:rect l="l" t="t" r="r" b="b"/>
                <a:pathLst>
                  <a:path w="6251" h="5510" extrusionOk="0">
                    <a:moveTo>
                      <a:pt x="3137" y="1"/>
                    </a:moveTo>
                    <a:cubicBezTo>
                      <a:pt x="2290" y="1"/>
                      <a:pt x="1446" y="395"/>
                      <a:pt x="893" y="1121"/>
                    </a:cubicBezTo>
                    <a:cubicBezTo>
                      <a:pt x="1" y="2359"/>
                      <a:pt x="260" y="4087"/>
                      <a:pt x="1498" y="4980"/>
                    </a:cubicBezTo>
                    <a:cubicBezTo>
                      <a:pt x="1993" y="5337"/>
                      <a:pt x="2561" y="5510"/>
                      <a:pt x="3124" y="5510"/>
                    </a:cubicBezTo>
                    <a:cubicBezTo>
                      <a:pt x="3970" y="5510"/>
                      <a:pt x="4804" y="5119"/>
                      <a:pt x="5358" y="4375"/>
                    </a:cubicBezTo>
                    <a:cubicBezTo>
                      <a:pt x="6251" y="3166"/>
                      <a:pt x="5991" y="1437"/>
                      <a:pt x="4753" y="545"/>
                    </a:cubicBezTo>
                    <a:cubicBezTo>
                      <a:pt x="4269" y="176"/>
                      <a:pt x="3702" y="1"/>
                      <a:pt x="3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0"/>
              <p:cNvSpPr/>
              <p:nvPr/>
            </p:nvSpPr>
            <p:spPr>
              <a:xfrm>
                <a:off x="1034466" y="2508168"/>
                <a:ext cx="178083" cy="129594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3119" extrusionOk="0">
                    <a:moveTo>
                      <a:pt x="2746" y="1"/>
                    </a:moveTo>
                    <a:cubicBezTo>
                      <a:pt x="1294" y="1"/>
                      <a:pt x="1" y="1284"/>
                      <a:pt x="246" y="2913"/>
                    </a:cubicBezTo>
                    <a:cubicBezTo>
                      <a:pt x="272" y="3016"/>
                      <a:pt x="367" y="3119"/>
                      <a:pt x="490" y="3119"/>
                    </a:cubicBezTo>
                    <a:cubicBezTo>
                      <a:pt x="504" y="3119"/>
                      <a:pt x="519" y="3117"/>
                      <a:pt x="534" y="3114"/>
                    </a:cubicBezTo>
                    <a:lnTo>
                      <a:pt x="592" y="3086"/>
                    </a:lnTo>
                    <a:cubicBezTo>
                      <a:pt x="678" y="3057"/>
                      <a:pt x="765" y="2942"/>
                      <a:pt x="736" y="2826"/>
                    </a:cubicBezTo>
                    <a:cubicBezTo>
                      <a:pt x="592" y="1905"/>
                      <a:pt x="1081" y="1041"/>
                      <a:pt x="1946" y="666"/>
                    </a:cubicBezTo>
                    <a:cubicBezTo>
                      <a:pt x="2199" y="552"/>
                      <a:pt x="2475" y="494"/>
                      <a:pt x="2751" y="494"/>
                    </a:cubicBezTo>
                    <a:cubicBezTo>
                      <a:pt x="3102" y="494"/>
                      <a:pt x="3454" y="588"/>
                      <a:pt x="3760" y="781"/>
                    </a:cubicBezTo>
                    <a:cubicBezTo>
                      <a:pt x="3807" y="809"/>
                      <a:pt x="3853" y="821"/>
                      <a:pt x="3897" y="821"/>
                    </a:cubicBezTo>
                    <a:cubicBezTo>
                      <a:pt x="4125" y="821"/>
                      <a:pt x="4285" y="494"/>
                      <a:pt x="4019" y="349"/>
                    </a:cubicBezTo>
                    <a:cubicBezTo>
                      <a:pt x="3604" y="109"/>
                      <a:pt x="3168" y="1"/>
                      <a:pt x="2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0"/>
              <p:cNvSpPr/>
              <p:nvPr/>
            </p:nvSpPr>
            <p:spPr>
              <a:xfrm>
                <a:off x="1293606" y="2262988"/>
                <a:ext cx="81396" cy="7184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729" extrusionOk="0">
                    <a:moveTo>
                      <a:pt x="971" y="0"/>
                    </a:moveTo>
                    <a:cubicBezTo>
                      <a:pt x="631" y="0"/>
                      <a:pt x="307" y="219"/>
                      <a:pt x="173" y="576"/>
                    </a:cubicBezTo>
                    <a:cubicBezTo>
                      <a:pt x="0" y="1008"/>
                      <a:pt x="231" y="1527"/>
                      <a:pt x="691" y="1671"/>
                    </a:cubicBezTo>
                    <a:cubicBezTo>
                      <a:pt x="789" y="1710"/>
                      <a:pt x="890" y="1728"/>
                      <a:pt x="991" y="1728"/>
                    </a:cubicBezTo>
                    <a:cubicBezTo>
                      <a:pt x="1338" y="1728"/>
                      <a:pt x="1674" y="1509"/>
                      <a:pt x="1786" y="1152"/>
                    </a:cubicBezTo>
                    <a:cubicBezTo>
                      <a:pt x="1959" y="720"/>
                      <a:pt x="1728" y="202"/>
                      <a:pt x="1267" y="58"/>
                    </a:cubicBezTo>
                    <a:cubicBezTo>
                      <a:pt x="1170" y="19"/>
                      <a:pt x="1070" y="0"/>
                      <a:pt x="9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0"/>
              <p:cNvSpPr/>
              <p:nvPr/>
            </p:nvSpPr>
            <p:spPr>
              <a:xfrm>
                <a:off x="1301957" y="2266561"/>
                <a:ext cx="59874" cy="2995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721" extrusionOk="0">
                    <a:moveTo>
                      <a:pt x="750" y="1"/>
                    </a:moveTo>
                    <a:cubicBezTo>
                      <a:pt x="404" y="1"/>
                      <a:pt x="87" y="260"/>
                      <a:pt x="30" y="605"/>
                    </a:cubicBezTo>
                    <a:cubicBezTo>
                      <a:pt x="1" y="663"/>
                      <a:pt x="30" y="692"/>
                      <a:pt x="87" y="721"/>
                    </a:cubicBezTo>
                    <a:cubicBezTo>
                      <a:pt x="116" y="721"/>
                      <a:pt x="174" y="692"/>
                      <a:pt x="174" y="663"/>
                    </a:cubicBezTo>
                    <a:cubicBezTo>
                      <a:pt x="231" y="375"/>
                      <a:pt x="490" y="173"/>
                      <a:pt x="778" y="173"/>
                    </a:cubicBezTo>
                    <a:cubicBezTo>
                      <a:pt x="804" y="170"/>
                      <a:pt x="830" y="168"/>
                      <a:pt x="855" y="168"/>
                    </a:cubicBezTo>
                    <a:cubicBezTo>
                      <a:pt x="1030" y="168"/>
                      <a:pt x="1196" y="253"/>
                      <a:pt x="1297" y="404"/>
                    </a:cubicBezTo>
                    <a:cubicBezTo>
                      <a:pt x="1311" y="418"/>
                      <a:pt x="1333" y="425"/>
                      <a:pt x="1354" y="425"/>
                    </a:cubicBezTo>
                    <a:cubicBezTo>
                      <a:pt x="1376" y="425"/>
                      <a:pt x="1398" y="418"/>
                      <a:pt x="1412" y="404"/>
                    </a:cubicBezTo>
                    <a:cubicBezTo>
                      <a:pt x="1441" y="375"/>
                      <a:pt x="1441" y="317"/>
                      <a:pt x="1412" y="289"/>
                    </a:cubicBezTo>
                    <a:cubicBezTo>
                      <a:pt x="1354" y="202"/>
                      <a:pt x="1268" y="145"/>
                      <a:pt x="1153" y="87"/>
                    </a:cubicBezTo>
                    <a:cubicBezTo>
                      <a:pt x="1038" y="29"/>
                      <a:pt x="894" y="1"/>
                      <a:pt x="7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0"/>
              <p:cNvSpPr/>
              <p:nvPr/>
            </p:nvSpPr>
            <p:spPr>
              <a:xfrm>
                <a:off x="1072234" y="2863702"/>
                <a:ext cx="80192" cy="7238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742" extrusionOk="0">
                    <a:moveTo>
                      <a:pt x="949" y="0"/>
                    </a:moveTo>
                    <a:cubicBezTo>
                      <a:pt x="452" y="0"/>
                      <a:pt x="1" y="434"/>
                      <a:pt x="86" y="1009"/>
                    </a:cubicBezTo>
                    <a:cubicBezTo>
                      <a:pt x="156" y="1467"/>
                      <a:pt x="549" y="1741"/>
                      <a:pt x="950" y="1741"/>
                    </a:cubicBezTo>
                    <a:cubicBezTo>
                      <a:pt x="1204" y="1741"/>
                      <a:pt x="1462" y="1630"/>
                      <a:pt x="1641" y="1384"/>
                    </a:cubicBezTo>
                    <a:cubicBezTo>
                      <a:pt x="1929" y="980"/>
                      <a:pt x="1843" y="433"/>
                      <a:pt x="1469" y="174"/>
                    </a:cubicBezTo>
                    <a:cubicBezTo>
                      <a:pt x="1304" y="54"/>
                      <a:pt x="1123" y="0"/>
                      <a:pt x="9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0"/>
              <p:cNvSpPr/>
              <p:nvPr/>
            </p:nvSpPr>
            <p:spPr>
              <a:xfrm>
                <a:off x="1076970" y="2866111"/>
                <a:ext cx="38351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319" extrusionOk="0">
                    <a:moveTo>
                      <a:pt x="836" y="1"/>
                    </a:moveTo>
                    <a:cubicBezTo>
                      <a:pt x="721" y="1"/>
                      <a:pt x="635" y="29"/>
                      <a:pt x="519" y="87"/>
                    </a:cubicBezTo>
                    <a:cubicBezTo>
                      <a:pt x="404" y="145"/>
                      <a:pt x="289" y="231"/>
                      <a:pt x="203" y="346"/>
                    </a:cubicBezTo>
                    <a:cubicBezTo>
                      <a:pt x="1" y="634"/>
                      <a:pt x="1" y="1038"/>
                      <a:pt x="231" y="1297"/>
                    </a:cubicBezTo>
                    <a:cubicBezTo>
                      <a:pt x="246" y="1311"/>
                      <a:pt x="267" y="1318"/>
                      <a:pt x="289" y="1318"/>
                    </a:cubicBezTo>
                    <a:cubicBezTo>
                      <a:pt x="311" y="1318"/>
                      <a:pt x="332" y="1311"/>
                      <a:pt x="347" y="1297"/>
                    </a:cubicBezTo>
                    <a:cubicBezTo>
                      <a:pt x="375" y="1268"/>
                      <a:pt x="375" y="1239"/>
                      <a:pt x="347" y="1210"/>
                    </a:cubicBezTo>
                    <a:cubicBezTo>
                      <a:pt x="174" y="980"/>
                      <a:pt x="174" y="663"/>
                      <a:pt x="318" y="433"/>
                    </a:cubicBezTo>
                    <a:cubicBezTo>
                      <a:pt x="404" y="346"/>
                      <a:pt x="491" y="260"/>
                      <a:pt x="577" y="231"/>
                    </a:cubicBezTo>
                    <a:cubicBezTo>
                      <a:pt x="663" y="173"/>
                      <a:pt x="750" y="173"/>
                      <a:pt x="836" y="173"/>
                    </a:cubicBezTo>
                    <a:cubicBezTo>
                      <a:pt x="894" y="173"/>
                      <a:pt x="923" y="145"/>
                      <a:pt x="923" y="87"/>
                    </a:cubicBezTo>
                    <a:cubicBezTo>
                      <a:pt x="923" y="29"/>
                      <a:pt x="894" y="1"/>
                      <a:pt x="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0"/>
              <p:cNvSpPr/>
              <p:nvPr/>
            </p:nvSpPr>
            <p:spPr>
              <a:xfrm>
                <a:off x="762238" y="2602858"/>
                <a:ext cx="73045" cy="7184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729" extrusionOk="0">
                    <a:moveTo>
                      <a:pt x="865" y="0"/>
                    </a:moveTo>
                    <a:cubicBezTo>
                      <a:pt x="404" y="0"/>
                      <a:pt x="1" y="403"/>
                      <a:pt x="1" y="864"/>
                    </a:cubicBezTo>
                    <a:cubicBezTo>
                      <a:pt x="1" y="1354"/>
                      <a:pt x="404" y="1728"/>
                      <a:pt x="865" y="1728"/>
                    </a:cubicBezTo>
                    <a:cubicBezTo>
                      <a:pt x="1355" y="1728"/>
                      <a:pt x="1758" y="1354"/>
                      <a:pt x="1758" y="864"/>
                    </a:cubicBezTo>
                    <a:cubicBezTo>
                      <a:pt x="1758" y="403"/>
                      <a:pt x="1355" y="0"/>
                      <a:pt x="8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0"/>
              <p:cNvSpPr/>
              <p:nvPr/>
            </p:nvSpPr>
            <p:spPr>
              <a:xfrm>
                <a:off x="763442" y="2605226"/>
                <a:ext cx="50317" cy="45539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96" extrusionOk="0">
                    <a:moveTo>
                      <a:pt x="836" y="1"/>
                    </a:moveTo>
                    <a:cubicBezTo>
                      <a:pt x="692" y="30"/>
                      <a:pt x="548" y="58"/>
                      <a:pt x="433" y="145"/>
                    </a:cubicBezTo>
                    <a:cubicBezTo>
                      <a:pt x="145" y="318"/>
                      <a:pt x="1" y="692"/>
                      <a:pt x="116" y="1038"/>
                    </a:cubicBezTo>
                    <a:cubicBezTo>
                      <a:pt x="116" y="1095"/>
                      <a:pt x="173" y="1095"/>
                      <a:pt x="202" y="1095"/>
                    </a:cubicBezTo>
                    <a:cubicBezTo>
                      <a:pt x="260" y="1095"/>
                      <a:pt x="260" y="1038"/>
                      <a:pt x="260" y="1009"/>
                    </a:cubicBezTo>
                    <a:cubicBezTo>
                      <a:pt x="145" y="606"/>
                      <a:pt x="404" y="174"/>
                      <a:pt x="836" y="174"/>
                    </a:cubicBezTo>
                    <a:cubicBezTo>
                      <a:pt x="922" y="174"/>
                      <a:pt x="1009" y="174"/>
                      <a:pt x="1095" y="202"/>
                    </a:cubicBezTo>
                    <a:cubicBezTo>
                      <a:pt x="1112" y="211"/>
                      <a:pt x="1126" y="214"/>
                      <a:pt x="1139" y="214"/>
                    </a:cubicBezTo>
                    <a:cubicBezTo>
                      <a:pt x="1170" y="214"/>
                      <a:pt x="1190" y="194"/>
                      <a:pt x="1210" y="174"/>
                    </a:cubicBezTo>
                    <a:cubicBezTo>
                      <a:pt x="1210" y="116"/>
                      <a:pt x="1210" y="87"/>
                      <a:pt x="1153" y="58"/>
                    </a:cubicBezTo>
                    <a:cubicBezTo>
                      <a:pt x="1066" y="30"/>
                      <a:pt x="951" y="1"/>
                      <a:pt x="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0"/>
              <p:cNvSpPr/>
              <p:nvPr/>
            </p:nvSpPr>
            <p:spPr>
              <a:xfrm>
                <a:off x="1334947" y="2633645"/>
                <a:ext cx="85551" cy="7225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1739" extrusionOk="0">
                    <a:moveTo>
                      <a:pt x="1154" y="1"/>
                    </a:moveTo>
                    <a:cubicBezTo>
                      <a:pt x="922" y="1"/>
                      <a:pt x="686" y="93"/>
                      <a:pt x="503" y="296"/>
                    </a:cubicBezTo>
                    <a:cubicBezTo>
                      <a:pt x="0" y="855"/>
                      <a:pt x="418" y="1739"/>
                      <a:pt x="1154" y="1739"/>
                    </a:cubicBezTo>
                    <a:cubicBezTo>
                      <a:pt x="1177" y="1739"/>
                      <a:pt x="1200" y="1738"/>
                      <a:pt x="1223" y="1736"/>
                    </a:cubicBezTo>
                    <a:cubicBezTo>
                      <a:pt x="1684" y="1707"/>
                      <a:pt x="2058" y="1304"/>
                      <a:pt x="2029" y="814"/>
                    </a:cubicBezTo>
                    <a:cubicBezTo>
                      <a:pt x="1992" y="311"/>
                      <a:pt x="1581" y="1"/>
                      <a:pt x="1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0"/>
              <p:cNvSpPr/>
              <p:nvPr/>
            </p:nvSpPr>
            <p:spPr>
              <a:xfrm>
                <a:off x="1351027" y="2637634"/>
                <a:ext cx="58669" cy="29874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719" extrusionOk="0">
                    <a:moveTo>
                      <a:pt x="786" y="1"/>
                    </a:moveTo>
                    <a:cubicBezTo>
                      <a:pt x="435" y="1"/>
                      <a:pt x="90" y="239"/>
                      <a:pt x="1" y="632"/>
                    </a:cubicBezTo>
                    <a:cubicBezTo>
                      <a:pt x="1" y="690"/>
                      <a:pt x="29" y="718"/>
                      <a:pt x="58" y="718"/>
                    </a:cubicBezTo>
                    <a:lnTo>
                      <a:pt x="87" y="718"/>
                    </a:lnTo>
                    <a:cubicBezTo>
                      <a:pt x="116" y="718"/>
                      <a:pt x="145" y="718"/>
                      <a:pt x="173" y="690"/>
                    </a:cubicBezTo>
                    <a:cubicBezTo>
                      <a:pt x="217" y="366"/>
                      <a:pt x="487" y="155"/>
                      <a:pt x="777" y="155"/>
                    </a:cubicBezTo>
                    <a:cubicBezTo>
                      <a:pt x="874" y="155"/>
                      <a:pt x="973" y="178"/>
                      <a:pt x="1066" y="229"/>
                    </a:cubicBezTo>
                    <a:cubicBezTo>
                      <a:pt x="1153" y="258"/>
                      <a:pt x="1239" y="315"/>
                      <a:pt x="1297" y="402"/>
                    </a:cubicBezTo>
                    <a:lnTo>
                      <a:pt x="1383" y="402"/>
                    </a:lnTo>
                    <a:cubicBezTo>
                      <a:pt x="1412" y="344"/>
                      <a:pt x="1412" y="315"/>
                      <a:pt x="1383" y="286"/>
                    </a:cubicBezTo>
                    <a:cubicBezTo>
                      <a:pt x="1219" y="90"/>
                      <a:pt x="1002" y="1"/>
                      <a:pt x="7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31"/>
          <p:cNvGrpSpPr/>
          <p:nvPr/>
        </p:nvGrpSpPr>
        <p:grpSpPr>
          <a:xfrm>
            <a:off x="-223439" y="2496111"/>
            <a:ext cx="970990" cy="1808152"/>
            <a:chOff x="8010150" y="-301812"/>
            <a:chExt cx="1235042" cy="2299863"/>
          </a:xfrm>
        </p:grpSpPr>
        <p:sp>
          <p:nvSpPr>
            <p:cNvPr id="1109" name="Google Shape;1109;p31"/>
            <p:cNvSpPr/>
            <p:nvPr/>
          </p:nvSpPr>
          <p:spPr>
            <a:xfrm flipH="1">
              <a:off x="8627675" y="0"/>
              <a:ext cx="617517" cy="542400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 flipH="1">
              <a:off x="8010150" y="413763"/>
              <a:ext cx="617517" cy="542400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 flipH="1">
              <a:off x="8627675" y="727825"/>
              <a:ext cx="617517" cy="542400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 flipH="1">
              <a:off x="8627675" y="1455650"/>
              <a:ext cx="617517" cy="542400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 flipH="1">
              <a:off x="8010150" y="-301812"/>
              <a:ext cx="617517" cy="542400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31"/>
          <p:cNvGrpSpPr/>
          <p:nvPr/>
        </p:nvGrpSpPr>
        <p:grpSpPr>
          <a:xfrm>
            <a:off x="6602611" y="1184423"/>
            <a:ext cx="2378630" cy="3615345"/>
            <a:chOff x="6602611" y="1184423"/>
            <a:chExt cx="2378630" cy="3615345"/>
          </a:xfrm>
        </p:grpSpPr>
        <p:grpSp>
          <p:nvGrpSpPr>
            <p:cNvPr id="1115" name="Google Shape;1115;p31"/>
            <p:cNvGrpSpPr/>
            <p:nvPr/>
          </p:nvGrpSpPr>
          <p:grpSpPr>
            <a:xfrm>
              <a:off x="6602611" y="4408233"/>
              <a:ext cx="391535" cy="391535"/>
              <a:chOff x="527450" y="1076100"/>
              <a:chExt cx="570750" cy="570750"/>
            </a:xfrm>
          </p:grpSpPr>
          <p:cxnSp>
            <p:nvCxnSpPr>
              <p:cNvPr id="1116" name="Google Shape;1116;p31"/>
              <p:cNvCxnSpPr/>
              <p:nvPr/>
            </p:nvCxnSpPr>
            <p:spPr>
              <a:xfrm>
                <a:off x="812825" y="1190175"/>
                <a:ext cx="0" cy="34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31"/>
              <p:cNvCxnSpPr/>
              <p:nvPr/>
            </p:nvCxnSpPr>
            <p:spPr>
              <a:xfrm>
                <a:off x="641525" y="1361600"/>
                <a:ext cx="34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8" name="Google Shape;1118;p31"/>
              <p:cNvSpPr/>
              <p:nvPr/>
            </p:nvSpPr>
            <p:spPr>
              <a:xfrm>
                <a:off x="791375" y="1076100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791375" y="1603950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 rot="-5400000">
                <a:off x="527450" y="1340025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 rot="-5400000">
                <a:off x="1055300" y="1340025"/>
                <a:ext cx="42900" cy="429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31"/>
            <p:cNvGrpSpPr/>
            <p:nvPr/>
          </p:nvGrpSpPr>
          <p:grpSpPr>
            <a:xfrm>
              <a:off x="8198267" y="1184423"/>
              <a:ext cx="782974" cy="801673"/>
              <a:chOff x="7563142" y="1165198"/>
              <a:chExt cx="782974" cy="801673"/>
            </a:xfrm>
          </p:grpSpPr>
          <p:grpSp>
            <p:nvGrpSpPr>
              <p:cNvPr id="1123" name="Google Shape;1123;p31"/>
              <p:cNvGrpSpPr/>
              <p:nvPr/>
            </p:nvGrpSpPr>
            <p:grpSpPr>
              <a:xfrm>
                <a:off x="8121507" y="1742262"/>
                <a:ext cx="224609" cy="224609"/>
                <a:chOff x="6256132" y="600637"/>
                <a:chExt cx="224609" cy="224609"/>
              </a:xfrm>
            </p:grpSpPr>
            <p:cxnSp>
              <p:nvCxnSpPr>
                <p:cNvPr id="1124" name="Google Shape;1124;p31"/>
                <p:cNvCxnSpPr/>
                <p:nvPr/>
              </p:nvCxnSpPr>
              <p:spPr>
                <a:xfrm>
                  <a:off x="6368522" y="624295"/>
                  <a:ext cx="0" cy="1773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5" name="Google Shape;1125;p31"/>
                <p:cNvCxnSpPr/>
                <p:nvPr/>
              </p:nvCxnSpPr>
              <p:spPr>
                <a:xfrm rot="2700000">
                  <a:off x="6279744" y="713012"/>
                  <a:ext cx="17734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126" name="Google Shape;1126;p31"/>
                <p:cNvSpPr/>
                <p:nvPr/>
              </p:nvSpPr>
              <p:spPr>
                <a:xfrm rot="2700000">
                  <a:off x="6454110" y="605206"/>
                  <a:ext cx="22062" cy="22062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31"/>
                <p:cNvSpPr/>
                <p:nvPr/>
              </p:nvSpPr>
              <p:spPr>
                <a:xfrm rot="2700000">
                  <a:off x="6260811" y="798504"/>
                  <a:ext cx="22062" cy="22062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31"/>
                <p:cNvSpPr/>
                <p:nvPr/>
              </p:nvSpPr>
              <p:spPr>
                <a:xfrm rot="-2700000">
                  <a:off x="6260701" y="605316"/>
                  <a:ext cx="22062" cy="22062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31"/>
                <p:cNvSpPr/>
                <p:nvPr/>
              </p:nvSpPr>
              <p:spPr>
                <a:xfrm rot="-2700000">
                  <a:off x="6454000" y="798614"/>
                  <a:ext cx="22062" cy="22062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0" name="Google Shape;1130;p31"/>
              <p:cNvGrpSpPr/>
              <p:nvPr/>
            </p:nvGrpSpPr>
            <p:grpSpPr>
              <a:xfrm>
                <a:off x="7563142" y="1165198"/>
                <a:ext cx="481256" cy="481199"/>
                <a:chOff x="527450" y="1076100"/>
                <a:chExt cx="570750" cy="570750"/>
              </a:xfrm>
            </p:grpSpPr>
            <p:cxnSp>
              <p:nvCxnSpPr>
                <p:cNvPr id="1131" name="Google Shape;1131;p31"/>
                <p:cNvCxnSpPr/>
                <p:nvPr/>
              </p:nvCxnSpPr>
              <p:spPr>
                <a:xfrm>
                  <a:off x="812825" y="1190175"/>
                  <a:ext cx="0" cy="342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2" name="Google Shape;1132;p31"/>
                <p:cNvCxnSpPr/>
                <p:nvPr/>
              </p:nvCxnSpPr>
              <p:spPr>
                <a:xfrm>
                  <a:off x="641525" y="1361600"/>
                  <a:ext cx="342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133" name="Google Shape;1133;p31"/>
                <p:cNvSpPr/>
                <p:nvPr/>
              </p:nvSpPr>
              <p:spPr>
                <a:xfrm>
                  <a:off x="791375" y="1076100"/>
                  <a:ext cx="42900" cy="42900"/>
                </a:xfrm>
                <a:prstGeom prst="ellipse">
                  <a:avLst/>
                </a:pr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31"/>
                <p:cNvSpPr/>
                <p:nvPr/>
              </p:nvSpPr>
              <p:spPr>
                <a:xfrm>
                  <a:off x="791375" y="1603950"/>
                  <a:ext cx="42900" cy="42900"/>
                </a:xfrm>
                <a:prstGeom prst="ellipse">
                  <a:avLst/>
                </a:pr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31"/>
                <p:cNvSpPr/>
                <p:nvPr/>
              </p:nvSpPr>
              <p:spPr>
                <a:xfrm rot="-5400000">
                  <a:off x="527450" y="1340025"/>
                  <a:ext cx="42900" cy="42900"/>
                </a:xfrm>
                <a:prstGeom prst="ellipse">
                  <a:avLst/>
                </a:pr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31"/>
                <p:cNvSpPr/>
                <p:nvPr/>
              </p:nvSpPr>
              <p:spPr>
                <a:xfrm rot="-5400000">
                  <a:off x="1055300" y="1340025"/>
                  <a:ext cx="42900" cy="42900"/>
                </a:xfrm>
                <a:prstGeom prst="ellipse">
                  <a:avLst/>
                </a:pr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4" r:id="rId5"/>
    <p:sldLayoutId id="2147483665" r:id="rId6"/>
    <p:sldLayoutId id="2147483671" r:id="rId7"/>
    <p:sldLayoutId id="2147483676" r:id="rId8"/>
    <p:sldLayoutId id="2147483677" r:id="rId9"/>
    <p:sldLayoutId id="214748367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36"/>
          <p:cNvSpPr txBox="1">
            <a:spLocks noGrp="1"/>
          </p:cNvSpPr>
          <p:nvPr>
            <p:ph type="ctrTitle"/>
          </p:nvPr>
        </p:nvSpPr>
        <p:spPr>
          <a:xfrm>
            <a:off x="1582675" y="1277425"/>
            <a:ext cx="5821735" cy="19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Ion Pumps</a:t>
            </a:r>
            <a:br>
              <a:rPr lang="en" dirty="0"/>
            </a:br>
            <a:r>
              <a:rPr lang="en" dirty="0"/>
              <a:t>- Introduction &amp; Examples</a:t>
            </a:r>
            <a:endParaRPr dirty="0"/>
          </a:p>
        </p:txBody>
      </p:sp>
      <p:grpSp>
        <p:nvGrpSpPr>
          <p:cNvPr id="1199" name="Google Shape;1199;p36"/>
          <p:cNvGrpSpPr/>
          <p:nvPr/>
        </p:nvGrpSpPr>
        <p:grpSpPr>
          <a:xfrm>
            <a:off x="6256132" y="600637"/>
            <a:ext cx="224719" cy="224719"/>
            <a:chOff x="6256132" y="600637"/>
            <a:chExt cx="224719" cy="224719"/>
          </a:xfrm>
        </p:grpSpPr>
        <p:cxnSp>
          <p:nvCxnSpPr>
            <p:cNvPr id="1200" name="Google Shape;1200;p36"/>
            <p:cNvCxnSpPr/>
            <p:nvPr/>
          </p:nvCxnSpPr>
          <p:spPr>
            <a:xfrm>
              <a:off x="6368491" y="624282"/>
              <a:ext cx="0" cy="17742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36"/>
            <p:cNvCxnSpPr/>
            <p:nvPr/>
          </p:nvCxnSpPr>
          <p:spPr>
            <a:xfrm rot="2700000">
              <a:off x="6279732" y="713042"/>
              <a:ext cx="177427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2" name="Google Shape;1202;p36"/>
            <p:cNvSpPr/>
            <p:nvPr/>
          </p:nvSpPr>
          <p:spPr>
            <a:xfrm rot="2700000">
              <a:off x="6454032" y="605238"/>
              <a:ext cx="22217" cy="222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6"/>
            <p:cNvSpPr/>
            <p:nvPr/>
          </p:nvSpPr>
          <p:spPr>
            <a:xfrm rot="2700000">
              <a:off x="6260733" y="798537"/>
              <a:ext cx="22217" cy="222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6"/>
            <p:cNvSpPr/>
            <p:nvPr/>
          </p:nvSpPr>
          <p:spPr>
            <a:xfrm rot="-2700000">
              <a:off x="6260733" y="605238"/>
              <a:ext cx="22217" cy="222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6"/>
            <p:cNvSpPr/>
            <p:nvPr/>
          </p:nvSpPr>
          <p:spPr>
            <a:xfrm rot="-2700000">
              <a:off x="6454032" y="798537"/>
              <a:ext cx="22217" cy="222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36"/>
          <p:cNvGrpSpPr/>
          <p:nvPr/>
        </p:nvGrpSpPr>
        <p:grpSpPr>
          <a:xfrm>
            <a:off x="7789786" y="1316608"/>
            <a:ext cx="391535" cy="391535"/>
            <a:chOff x="527450" y="1076100"/>
            <a:chExt cx="570750" cy="570750"/>
          </a:xfrm>
        </p:grpSpPr>
        <p:cxnSp>
          <p:nvCxnSpPr>
            <p:cNvPr id="1207" name="Google Shape;1207;p36"/>
            <p:cNvCxnSpPr/>
            <p:nvPr/>
          </p:nvCxnSpPr>
          <p:spPr>
            <a:xfrm>
              <a:off x="812825" y="1190175"/>
              <a:ext cx="0" cy="342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36"/>
            <p:cNvCxnSpPr/>
            <p:nvPr/>
          </p:nvCxnSpPr>
          <p:spPr>
            <a:xfrm>
              <a:off x="641525" y="1361600"/>
              <a:ext cx="342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9" name="Google Shape;1209;p36"/>
            <p:cNvSpPr/>
            <p:nvPr/>
          </p:nvSpPr>
          <p:spPr>
            <a:xfrm>
              <a:off x="791375" y="1076100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791375" y="1603950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6"/>
            <p:cNvSpPr/>
            <p:nvPr/>
          </p:nvSpPr>
          <p:spPr>
            <a:xfrm rot="-5400000">
              <a:off x="527450" y="1340025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6"/>
            <p:cNvSpPr/>
            <p:nvPr/>
          </p:nvSpPr>
          <p:spPr>
            <a:xfrm rot="-5400000">
              <a:off x="1055300" y="1340025"/>
              <a:ext cx="42900" cy="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36"/>
          <p:cNvSpPr txBox="1">
            <a:spLocks noGrp="1"/>
          </p:cNvSpPr>
          <p:nvPr>
            <p:ph type="subTitle" idx="1"/>
          </p:nvPr>
        </p:nvSpPr>
        <p:spPr>
          <a:xfrm>
            <a:off x="2307600" y="3497288"/>
            <a:ext cx="4528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short overview</a:t>
            </a:r>
            <a:endParaRPr dirty="0"/>
          </a:p>
        </p:txBody>
      </p:sp>
      <p:sp>
        <p:nvSpPr>
          <p:cNvPr id="1214" name="Google Shape;1214;p36"/>
          <p:cNvSpPr txBox="1">
            <a:spLocks noGrp="1"/>
          </p:cNvSpPr>
          <p:nvPr>
            <p:ph type="subTitle" idx="2"/>
          </p:nvPr>
        </p:nvSpPr>
        <p:spPr>
          <a:xfrm>
            <a:off x="6859975" y="539500"/>
            <a:ext cx="15708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11th grade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15" name="Google Shape;1215;p36"/>
          <p:cNvGrpSpPr/>
          <p:nvPr/>
        </p:nvGrpSpPr>
        <p:grpSpPr>
          <a:xfrm>
            <a:off x="908992" y="1954173"/>
            <a:ext cx="481256" cy="481199"/>
            <a:chOff x="527450" y="1076100"/>
            <a:chExt cx="570750" cy="570750"/>
          </a:xfrm>
        </p:grpSpPr>
        <p:cxnSp>
          <p:nvCxnSpPr>
            <p:cNvPr id="1216" name="Google Shape;1216;p36"/>
            <p:cNvCxnSpPr/>
            <p:nvPr/>
          </p:nvCxnSpPr>
          <p:spPr>
            <a:xfrm>
              <a:off x="812825" y="1190175"/>
              <a:ext cx="0" cy="342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7" name="Google Shape;1217;p36"/>
            <p:cNvCxnSpPr/>
            <p:nvPr/>
          </p:nvCxnSpPr>
          <p:spPr>
            <a:xfrm>
              <a:off x="641525" y="1361600"/>
              <a:ext cx="34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8" name="Google Shape;1218;p36"/>
            <p:cNvSpPr/>
            <p:nvPr/>
          </p:nvSpPr>
          <p:spPr>
            <a:xfrm>
              <a:off x="791375" y="1076100"/>
              <a:ext cx="42900" cy="42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6"/>
            <p:cNvSpPr/>
            <p:nvPr/>
          </p:nvSpPr>
          <p:spPr>
            <a:xfrm>
              <a:off x="791375" y="1603950"/>
              <a:ext cx="42900" cy="42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6"/>
            <p:cNvSpPr/>
            <p:nvPr/>
          </p:nvSpPr>
          <p:spPr>
            <a:xfrm rot="-5400000">
              <a:off x="527450" y="1340025"/>
              <a:ext cx="42900" cy="42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6"/>
            <p:cNvSpPr/>
            <p:nvPr/>
          </p:nvSpPr>
          <p:spPr>
            <a:xfrm rot="-5400000">
              <a:off x="1055300" y="1340025"/>
              <a:ext cx="42900" cy="42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36"/>
          <p:cNvGrpSpPr/>
          <p:nvPr/>
        </p:nvGrpSpPr>
        <p:grpSpPr>
          <a:xfrm>
            <a:off x="1762035" y="881190"/>
            <a:ext cx="642685" cy="671558"/>
            <a:chOff x="4079542" y="908618"/>
            <a:chExt cx="529918" cy="553725"/>
          </a:xfrm>
        </p:grpSpPr>
        <p:sp>
          <p:nvSpPr>
            <p:cNvPr id="1223" name="Google Shape;1223;p36"/>
            <p:cNvSpPr/>
            <p:nvPr/>
          </p:nvSpPr>
          <p:spPr>
            <a:xfrm>
              <a:off x="4079542" y="908618"/>
              <a:ext cx="144552" cy="113681"/>
            </a:xfrm>
            <a:custGeom>
              <a:avLst/>
              <a:gdLst/>
              <a:ahLst/>
              <a:cxnLst/>
              <a:rect l="l" t="t" r="r" b="b"/>
              <a:pathLst>
                <a:path w="3479" h="2736" extrusionOk="0">
                  <a:moveTo>
                    <a:pt x="1752" y="1"/>
                  </a:moveTo>
                  <a:cubicBezTo>
                    <a:pt x="1632" y="1"/>
                    <a:pt x="1509" y="17"/>
                    <a:pt x="1383" y="50"/>
                  </a:cubicBezTo>
                  <a:cubicBezTo>
                    <a:pt x="202" y="367"/>
                    <a:pt x="0" y="1951"/>
                    <a:pt x="1066" y="2556"/>
                  </a:cubicBezTo>
                  <a:cubicBezTo>
                    <a:pt x="1281" y="2678"/>
                    <a:pt x="1514" y="2736"/>
                    <a:pt x="1744" y="2736"/>
                  </a:cubicBezTo>
                  <a:cubicBezTo>
                    <a:pt x="2222" y="2736"/>
                    <a:pt x="2685" y="2485"/>
                    <a:pt x="2938" y="2038"/>
                  </a:cubicBezTo>
                  <a:cubicBezTo>
                    <a:pt x="3479" y="1111"/>
                    <a:pt x="2755" y="1"/>
                    <a:pt x="1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4113030" y="914019"/>
              <a:ext cx="90994" cy="51771"/>
            </a:xfrm>
            <a:custGeom>
              <a:avLst/>
              <a:gdLst/>
              <a:ahLst/>
              <a:cxnLst/>
              <a:rect l="l" t="t" r="r" b="b"/>
              <a:pathLst>
                <a:path w="2190" h="1246" extrusionOk="0">
                  <a:moveTo>
                    <a:pt x="939" y="0"/>
                  </a:moveTo>
                  <a:cubicBezTo>
                    <a:pt x="617" y="0"/>
                    <a:pt x="289" y="122"/>
                    <a:pt x="30" y="381"/>
                  </a:cubicBezTo>
                  <a:cubicBezTo>
                    <a:pt x="1" y="410"/>
                    <a:pt x="1" y="496"/>
                    <a:pt x="30" y="554"/>
                  </a:cubicBezTo>
                  <a:lnTo>
                    <a:pt x="59" y="554"/>
                  </a:lnTo>
                  <a:cubicBezTo>
                    <a:pt x="87" y="568"/>
                    <a:pt x="116" y="576"/>
                    <a:pt x="145" y="576"/>
                  </a:cubicBezTo>
                  <a:cubicBezTo>
                    <a:pt x="174" y="576"/>
                    <a:pt x="203" y="568"/>
                    <a:pt x="231" y="554"/>
                  </a:cubicBezTo>
                  <a:cubicBezTo>
                    <a:pt x="421" y="347"/>
                    <a:pt x="674" y="243"/>
                    <a:pt x="932" y="243"/>
                  </a:cubicBezTo>
                  <a:cubicBezTo>
                    <a:pt x="1105" y="243"/>
                    <a:pt x="1280" y="289"/>
                    <a:pt x="1441" y="381"/>
                  </a:cubicBezTo>
                  <a:cubicBezTo>
                    <a:pt x="1585" y="468"/>
                    <a:pt x="1729" y="583"/>
                    <a:pt x="1815" y="727"/>
                  </a:cubicBezTo>
                  <a:cubicBezTo>
                    <a:pt x="1873" y="871"/>
                    <a:pt x="1931" y="1015"/>
                    <a:pt x="1931" y="1130"/>
                  </a:cubicBezTo>
                  <a:cubicBezTo>
                    <a:pt x="1960" y="1216"/>
                    <a:pt x="2017" y="1245"/>
                    <a:pt x="2075" y="1245"/>
                  </a:cubicBezTo>
                  <a:cubicBezTo>
                    <a:pt x="2132" y="1245"/>
                    <a:pt x="2190" y="1188"/>
                    <a:pt x="2190" y="1101"/>
                  </a:cubicBezTo>
                  <a:cubicBezTo>
                    <a:pt x="2161" y="928"/>
                    <a:pt x="2104" y="784"/>
                    <a:pt x="2017" y="612"/>
                  </a:cubicBezTo>
                  <a:cubicBezTo>
                    <a:pt x="1787" y="217"/>
                    <a:pt x="1368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4085525" y="1347831"/>
              <a:ext cx="144552" cy="114512"/>
            </a:xfrm>
            <a:custGeom>
              <a:avLst/>
              <a:gdLst/>
              <a:ahLst/>
              <a:cxnLst/>
              <a:rect l="l" t="t" r="r" b="b"/>
              <a:pathLst>
                <a:path w="3479" h="2756" extrusionOk="0">
                  <a:moveTo>
                    <a:pt x="1751" y="0"/>
                  </a:moveTo>
                  <a:cubicBezTo>
                    <a:pt x="1632" y="0"/>
                    <a:pt x="1509" y="16"/>
                    <a:pt x="1383" y="50"/>
                  </a:cubicBezTo>
                  <a:cubicBezTo>
                    <a:pt x="202" y="367"/>
                    <a:pt x="0" y="1951"/>
                    <a:pt x="1066" y="2556"/>
                  </a:cubicBezTo>
                  <a:cubicBezTo>
                    <a:pt x="1279" y="2691"/>
                    <a:pt x="1515" y="2755"/>
                    <a:pt x="1749" y="2755"/>
                  </a:cubicBezTo>
                  <a:cubicBezTo>
                    <a:pt x="2213" y="2755"/>
                    <a:pt x="2671" y="2506"/>
                    <a:pt x="2938" y="2066"/>
                  </a:cubicBezTo>
                  <a:cubicBezTo>
                    <a:pt x="3479" y="1114"/>
                    <a:pt x="2754" y="0"/>
                    <a:pt x="1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4119013" y="1353607"/>
              <a:ext cx="90994" cy="51730"/>
            </a:xfrm>
            <a:custGeom>
              <a:avLst/>
              <a:gdLst/>
              <a:ahLst/>
              <a:cxnLst/>
              <a:rect l="l" t="t" r="r" b="b"/>
              <a:pathLst>
                <a:path w="2190" h="1245" extrusionOk="0">
                  <a:moveTo>
                    <a:pt x="929" y="0"/>
                  </a:moveTo>
                  <a:cubicBezTo>
                    <a:pt x="600" y="0"/>
                    <a:pt x="273" y="128"/>
                    <a:pt x="30" y="372"/>
                  </a:cubicBezTo>
                  <a:cubicBezTo>
                    <a:pt x="1" y="429"/>
                    <a:pt x="1" y="487"/>
                    <a:pt x="30" y="545"/>
                  </a:cubicBezTo>
                  <a:lnTo>
                    <a:pt x="59" y="573"/>
                  </a:lnTo>
                  <a:cubicBezTo>
                    <a:pt x="82" y="585"/>
                    <a:pt x="106" y="592"/>
                    <a:pt x="130" y="592"/>
                  </a:cubicBezTo>
                  <a:cubicBezTo>
                    <a:pt x="164" y="592"/>
                    <a:pt x="198" y="578"/>
                    <a:pt x="231" y="545"/>
                  </a:cubicBezTo>
                  <a:cubicBezTo>
                    <a:pt x="427" y="349"/>
                    <a:pt x="688" y="242"/>
                    <a:pt x="953" y="242"/>
                  </a:cubicBezTo>
                  <a:cubicBezTo>
                    <a:pt x="1119" y="242"/>
                    <a:pt x="1286" y="283"/>
                    <a:pt x="1441" y="372"/>
                  </a:cubicBezTo>
                  <a:cubicBezTo>
                    <a:pt x="1585" y="487"/>
                    <a:pt x="1729" y="602"/>
                    <a:pt x="1816" y="746"/>
                  </a:cubicBezTo>
                  <a:cubicBezTo>
                    <a:pt x="1873" y="861"/>
                    <a:pt x="1931" y="1005"/>
                    <a:pt x="1931" y="1149"/>
                  </a:cubicBezTo>
                  <a:cubicBezTo>
                    <a:pt x="1944" y="1214"/>
                    <a:pt x="1992" y="1244"/>
                    <a:pt x="2043" y="1244"/>
                  </a:cubicBezTo>
                  <a:cubicBezTo>
                    <a:pt x="2106" y="1244"/>
                    <a:pt x="2174" y="1200"/>
                    <a:pt x="2190" y="1121"/>
                  </a:cubicBezTo>
                  <a:cubicBezTo>
                    <a:pt x="2132" y="717"/>
                    <a:pt x="1902" y="372"/>
                    <a:pt x="1556" y="170"/>
                  </a:cubicBezTo>
                  <a:cubicBezTo>
                    <a:pt x="1362" y="56"/>
                    <a:pt x="114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4169287" y="1221731"/>
              <a:ext cx="104166" cy="151034"/>
            </a:xfrm>
            <a:custGeom>
              <a:avLst/>
              <a:gdLst/>
              <a:ahLst/>
              <a:cxnLst/>
              <a:rect l="l" t="t" r="r" b="b"/>
              <a:pathLst>
                <a:path w="2507" h="3635" extrusionOk="0">
                  <a:moveTo>
                    <a:pt x="2078" y="1"/>
                  </a:moveTo>
                  <a:cubicBezTo>
                    <a:pt x="1954" y="1"/>
                    <a:pt x="1832" y="64"/>
                    <a:pt x="1758" y="176"/>
                  </a:cubicBezTo>
                  <a:lnTo>
                    <a:pt x="116" y="3085"/>
                  </a:lnTo>
                  <a:cubicBezTo>
                    <a:pt x="1" y="3258"/>
                    <a:pt x="87" y="3488"/>
                    <a:pt x="260" y="3575"/>
                  </a:cubicBezTo>
                  <a:cubicBezTo>
                    <a:pt x="321" y="3615"/>
                    <a:pt x="386" y="3634"/>
                    <a:pt x="449" y="3634"/>
                  </a:cubicBezTo>
                  <a:cubicBezTo>
                    <a:pt x="565" y="3634"/>
                    <a:pt x="675" y="3571"/>
                    <a:pt x="750" y="3459"/>
                  </a:cubicBezTo>
                  <a:lnTo>
                    <a:pt x="2391" y="550"/>
                  </a:lnTo>
                  <a:cubicBezTo>
                    <a:pt x="2506" y="377"/>
                    <a:pt x="2449" y="147"/>
                    <a:pt x="2276" y="61"/>
                  </a:cubicBezTo>
                  <a:cubicBezTo>
                    <a:pt x="2215" y="20"/>
                    <a:pt x="2146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4162099" y="996743"/>
              <a:ext cx="105371" cy="150328"/>
            </a:xfrm>
            <a:custGeom>
              <a:avLst/>
              <a:gdLst/>
              <a:ahLst/>
              <a:cxnLst/>
              <a:rect l="l" t="t" r="r" b="b"/>
              <a:pathLst>
                <a:path w="2536" h="3618" extrusionOk="0">
                  <a:moveTo>
                    <a:pt x="449" y="1"/>
                  </a:moveTo>
                  <a:cubicBezTo>
                    <a:pt x="386" y="1"/>
                    <a:pt x="321" y="20"/>
                    <a:pt x="260" y="61"/>
                  </a:cubicBezTo>
                  <a:cubicBezTo>
                    <a:pt x="58" y="147"/>
                    <a:pt x="1" y="378"/>
                    <a:pt x="116" y="550"/>
                  </a:cubicBezTo>
                  <a:lnTo>
                    <a:pt x="1815" y="3431"/>
                  </a:lnTo>
                  <a:cubicBezTo>
                    <a:pt x="1844" y="3488"/>
                    <a:pt x="1873" y="3517"/>
                    <a:pt x="1931" y="3575"/>
                  </a:cubicBezTo>
                  <a:cubicBezTo>
                    <a:pt x="1988" y="3603"/>
                    <a:pt x="2053" y="3618"/>
                    <a:pt x="2118" y="3618"/>
                  </a:cubicBezTo>
                  <a:cubicBezTo>
                    <a:pt x="2183" y="3618"/>
                    <a:pt x="2247" y="3603"/>
                    <a:pt x="2305" y="3575"/>
                  </a:cubicBezTo>
                  <a:cubicBezTo>
                    <a:pt x="2478" y="3459"/>
                    <a:pt x="2535" y="3229"/>
                    <a:pt x="2449" y="3056"/>
                  </a:cubicBezTo>
                  <a:lnTo>
                    <a:pt x="750" y="176"/>
                  </a:lnTo>
                  <a:cubicBezTo>
                    <a:pt x="675" y="64"/>
                    <a:pt x="565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4359955" y="1171581"/>
              <a:ext cx="180369" cy="31163"/>
            </a:xfrm>
            <a:custGeom>
              <a:avLst/>
              <a:gdLst/>
              <a:ahLst/>
              <a:cxnLst/>
              <a:rect l="l" t="t" r="r" b="b"/>
              <a:pathLst>
                <a:path w="4341" h="750" extrusionOk="0">
                  <a:moveTo>
                    <a:pt x="3851" y="0"/>
                  </a:moveTo>
                  <a:lnTo>
                    <a:pt x="510" y="29"/>
                  </a:lnTo>
                  <a:cubicBezTo>
                    <a:pt x="499" y="28"/>
                    <a:pt x="488" y="28"/>
                    <a:pt x="478" y="28"/>
                  </a:cubicBezTo>
                  <a:cubicBezTo>
                    <a:pt x="101" y="28"/>
                    <a:pt x="1" y="523"/>
                    <a:pt x="337" y="692"/>
                  </a:cubicBezTo>
                  <a:cubicBezTo>
                    <a:pt x="394" y="720"/>
                    <a:pt x="452" y="749"/>
                    <a:pt x="510" y="749"/>
                  </a:cubicBezTo>
                  <a:lnTo>
                    <a:pt x="3851" y="720"/>
                  </a:lnTo>
                  <a:cubicBezTo>
                    <a:pt x="4340" y="720"/>
                    <a:pt x="4340" y="0"/>
                    <a:pt x="3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4138167" y="1074107"/>
              <a:ext cx="287900" cy="227362"/>
            </a:xfrm>
            <a:custGeom>
              <a:avLst/>
              <a:gdLst/>
              <a:ahLst/>
              <a:cxnLst/>
              <a:rect l="l" t="t" r="r" b="b"/>
              <a:pathLst>
                <a:path w="6929" h="5472" extrusionOk="0">
                  <a:moveTo>
                    <a:pt x="3502" y="1"/>
                  </a:moveTo>
                  <a:cubicBezTo>
                    <a:pt x="3264" y="1"/>
                    <a:pt x="3017" y="32"/>
                    <a:pt x="2766" y="100"/>
                  </a:cubicBezTo>
                  <a:cubicBezTo>
                    <a:pt x="433" y="733"/>
                    <a:pt x="1" y="3902"/>
                    <a:pt x="2132" y="5111"/>
                  </a:cubicBezTo>
                  <a:cubicBezTo>
                    <a:pt x="2555" y="5355"/>
                    <a:pt x="3017" y="5471"/>
                    <a:pt x="3474" y="5471"/>
                  </a:cubicBezTo>
                  <a:cubicBezTo>
                    <a:pt x="4419" y="5471"/>
                    <a:pt x="5343" y="4977"/>
                    <a:pt x="5848" y="4103"/>
                  </a:cubicBezTo>
                  <a:cubicBezTo>
                    <a:pt x="6929" y="2224"/>
                    <a:pt x="5503" y="1"/>
                    <a:pt x="3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4205186" y="1083082"/>
              <a:ext cx="181947" cy="104332"/>
            </a:xfrm>
            <a:custGeom>
              <a:avLst/>
              <a:gdLst/>
              <a:ahLst/>
              <a:cxnLst/>
              <a:rect l="l" t="t" r="r" b="b"/>
              <a:pathLst>
                <a:path w="4379" h="2511" extrusionOk="0">
                  <a:moveTo>
                    <a:pt x="1886" y="0"/>
                  </a:moveTo>
                  <a:cubicBezTo>
                    <a:pt x="1251" y="0"/>
                    <a:pt x="609" y="242"/>
                    <a:pt x="116" y="748"/>
                  </a:cubicBezTo>
                  <a:cubicBezTo>
                    <a:pt x="1" y="834"/>
                    <a:pt x="1" y="1007"/>
                    <a:pt x="116" y="1122"/>
                  </a:cubicBezTo>
                  <a:cubicBezTo>
                    <a:pt x="116" y="1122"/>
                    <a:pt x="145" y="1151"/>
                    <a:pt x="145" y="1151"/>
                  </a:cubicBezTo>
                  <a:cubicBezTo>
                    <a:pt x="189" y="1173"/>
                    <a:pt x="233" y="1182"/>
                    <a:pt x="275" y="1182"/>
                  </a:cubicBezTo>
                  <a:cubicBezTo>
                    <a:pt x="344" y="1182"/>
                    <a:pt x="408" y="1158"/>
                    <a:pt x="462" y="1122"/>
                  </a:cubicBezTo>
                  <a:cubicBezTo>
                    <a:pt x="839" y="727"/>
                    <a:pt x="1350" y="527"/>
                    <a:pt x="1865" y="527"/>
                  </a:cubicBezTo>
                  <a:cubicBezTo>
                    <a:pt x="2215" y="527"/>
                    <a:pt x="2567" y="619"/>
                    <a:pt x="2881" y="805"/>
                  </a:cubicBezTo>
                  <a:cubicBezTo>
                    <a:pt x="3428" y="1122"/>
                    <a:pt x="3803" y="1669"/>
                    <a:pt x="3889" y="2332"/>
                  </a:cubicBezTo>
                  <a:cubicBezTo>
                    <a:pt x="3889" y="2432"/>
                    <a:pt x="3998" y="2510"/>
                    <a:pt x="4102" y="2510"/>
                  </a:cubicBezTo>
                  <a:cubicBezTo>
                    <a:pt x="4118" y="2510"/>
                    <a:pt x="4133" y="2509"/>
                    <a:pt x="4148" y="2505"/>
                  </a:cubicBezTo>
                  <a:cubicBezTo>
                    <a:pt x="4292" y="2476"/>
                    <a:pt x="4379" y="2361"/>
                    <a:pt x="4379" y="2246"/>
                  </a:cubicBezTo>
                  <a:cubicBezTo>
                    <a:pt x="4321" y="1900"/>
                    <a:pt x="4235" y="1554"/>
                    <a:pt x="4033" y="1237"/>
                  </a:cubicBezTo>
                  <a:cubicBezTo>
                    <a:pt x="3572" y="431"/>
                    <a:pt x="2735" y="0"/>
                    <a:pt x="1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4464866" y="1131237"/>
              <a:ext cx="144594" cy="113681"/>
            </a:xfrm>
            <a:custGeom>
              <a:avLst/>
              <a:gdLst/>
              <a:ahLst/>
              <a:cxnLst/>
              <a:rect l="l" t="t" r="r" b="b"/>
              <a:pathLst>
                <a:path w="3480" h="2736" extrusionOk="0">
                  <a:moveTo>
                    <a:pt x="1759" y="0"/>
                  </a:moveTo>
                  <a:cubicBezTo>
                    <a:pt x="1638" y="0"/>
                    <a:pt x="1512" y="16"/>
                    <a:pt x="1383" y="50"/>
                  </a:cubicBezTo>
                  <a:cubicBezTo>
                    <a:pt x="203" y="366"/>
                    <a:pt x="1" y="1951"/>
                    <a:pt x="1067" y="2555"/>
                  </a:cubicBezTo>
                  <a:cubicBezTo>
                    <a:pt x="1283" y="2678"/>
                    <a:pt x="1519" y="2736"/>
                    <a:pt x="1751" y="2736"/>
                  </a:cubicBezTo>
                  <a:cubicBezTo>
                    <a:pt x="2227" y="2736"/>
                    <a:pt x="2687" y="2492"/>
                    <a:pt x="2939" y="2066"/>
                  </a:cubicBezTo>
                  <a:cubicBezTo>
                    <a:pt x="3479" y="1113"/>
                    <a:pt x="2778" y="0"/>
                    <a:pt x="1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4498396" y="1136680"/>
              <a:ext cx="90994" cy="52021"/>
            </a:xfrm>
            <a:custGeom>
              <a:avLst/>
              <a:gdLst/>
              <a:ahLst/>
              <a:cxnLst/>
              <a:rect l="l" t="t" r="r" b="b"/>
              <a:pathLst>
                <a:path w="2190" h="1252" extrusionOk="0">
                  <a:moveTo>
                    <a:pt x="935" y="1"/>
                  </a:moveTo>
                  <a:cubicBezTo>
                    <a:pt x="620" y="1"/>
                    <a:pt x="303" y="123"/>
                    <a:pt x="58" y="379"/>
                  </a:cubicBezTo>
                  <a:cubicBezTo>
                    <a:pt x="0" y="408"/>
                    <a:pt x="0" y="495"/>
                    <a:pt x="58" y="552"/>
                  </a:cubicBezTo>
                  <a:lnTo>
                    <a:pt x="87" y="552"/>
                  </a:lnTo>
                  <a:cubicBezTo>
                    <a:pt x="101" y="567"/>
                    <a:pt x="130" y="574"/>
                    <a:pt x="159" y="574"/>
                  </a:cubicBezTo>
                  <a:cubicBezTo>
                    <a:pt x="188" y="574"/>
                    <a:pt x="216" y="567"/>
                    <a:pt x="231" y="552"/>
                  </a:cubicBezTo>
                  <a:cubicBezTo>
                    <a:pt x="426" y="357"/>
                    <a:pt x="698" y="249"/>
                    <a:pt x="972" y="249"/>
                  </a:cubicBezTo>
                  <a:cubicBezTo>
                    <a:pt x="1143" y="249"/>
                    <a:pt x="1315" y="291"/>
                    <a:pt x="1469" y="379"/>
                  </a:cubicBezTo>
                  <a:cubicBezTo>
                    <a:pt x="1613" y="466"/>
                    <a:pt x="1729" y="610"/>
                    <a:pt x="1815" y="754"/>
                  </a:cubicBezTo>
                  <a:cubicBezTo>
                    <a:pt x="1901" y="869"/>
                    <a:pt x="1930" y="1013"/>
                    <a:pt x="1959" y="1157"/>
                  </a:cubicBezTo>
                  <a:cubicBezTo>
                    <a:pt x="1959" y="1204"/>
                    <a:pt x="1997" y="1251"/>
                    <a:pt x="2058" y="1251"/>
                  </a:cubicBezTo>
                  <a:cubicBezTo>
                    <a:pt x="2072" y="1251"/>
                    <a:pt x="2087" y="1249"/>
                    <a:pt x="2103" y="1244"/>
                  </a:cubicBezTo>
                  <a:cubicBezTo>
                    <a:pt x="2161" y="1244"/>
                    <a:pt x="2189" y="1186"/>
                    <a:pt x="2189" y="1128"/>
                  </a:cubicBezTo>
                  <a:cubicBezTo>
                    <a:pt x="2189" y="956"/>
                    <a:pt x="2132" y="783"/>
                    <a:pt x="2017" y="639"/>
                  </a:cubicBezTo>
                  <a:cubicBezTo>
                    <a:pt x="1785" y="224"/>
                    <a:pt x="1362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4B26B-ED47-6C09-5786-1F1BDF2F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5" t="7221" r="28004" b="278"/>
          <a:stretch/>
        </p:blipFill>
        <p:spPr>
          <a:xfrm>
            <a:off x="3934326" y="673768"/>
            <a:ext cx="1191127" cy="4006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594ED-8F07-EB52-CBA2-95EC13FC2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1" t="5913" r="30318" b="4512"/>
          <a:stretch/>
        </p:blipFill>
        <p:spPr>
          <a:xfrm>
            <a:off x="5522495" y="962527"/>
            <a:ext cx="998621" cy="3104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9F997-C456-879B-501E-EA47D8D43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67" t="6168" r="28177" b="10562"/>
          <a:stretch/>
        </p:blipFill>
        <p:spPr>
          <a:xfrm>
            <a:off x="6833936" y="1263317"/>
            <a:ext cx="902369" cy="25988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9F9B45-5E64-5555-F40A-A3B5B1454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71" t="-372" r="26089" b="2370"/>
          <a:stretch/>
        </p:blipFill>
        <p:spPr>
          <a:xfrm>
            <a:off x="2418347" y="950495"/>
            <a:ext cx="1022686" cy="3176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ED531-E180-50AF-00EF-9E3DA6F20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151" t="572" r="27216" b="3052"/>
          <a:stretch/>
        </p:blipFill>
        <p:spPr>
          <a:xfrm>
            <a:off x="1167063" y="1203158"/>
            <a:ext cx="914400" cy="26589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1833;p51">
            <a:extLst>
              <a:ext uri="{FF2B5EF4-FFF2-40B4-BE49-F238E27FC236}">
                <a16:creationId xmlns:a16="http://schemas.microsoft.com/office/drawing/2014/main" id="{9E64957E-EEF4-0107-A540-7E05AF2B0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4261" y="4638284"/>
            <a:ext cx="6136106" cy="13835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Initially open on the intracellular side with affinity for sodium binding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484190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from Sodium Potassium Pump</a:t>
            </a:r>
            <a:endParaRPr dirty="0"/>
          </a:p>
        </p:txBody>
      </p:sp>
      <p:sp>
        <p:nvSpPr>
          <p:cNvPr id="1453" name="Google Shape;1453;p45"/>
          <p:cNvSpPr txBox="1">
            <a:spLocks noGrp="1"/>
          </p:cNvSpPr>
          <p:nvPr>
            <p:ph type="subTitle" idx="1"/>
          </p:nvPr>
        </p:nvSpPr>
        <p:spPr>
          <a:xfrm>
            <a:off x="4606725" y="1650250"/>
            <a:ext cx="32043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Energy is obtained by conversion of </a:t>
            </a:r>
            <a:r>
              <a:rPr lang="en-US" b="1" dirty="0"/>
              <a:t>ATP</a:t>
            </a:r>
            <a:r>
              <a:rPr lang="en-US" dirty="0"/>
              <a:t> in the </a:t>
            </a:r>
            <a:r>
              <a:rPr lang="en-US" b="1" dirty="0"/>
              <a:t>ADP.</a:t>
            </a:r>
            <a:endParaRPr b="1" dirty="0"/>
          </a:p>
        </p:txBody>
      </p:sp>
      <p:sp>
        <p:nvSpPr>
          <p:cNvPr id="1454" name="Google Shape;1454;p45"/>
          <p:cNvSpPr txBox="1">
            <a:spLocks noGrp="1"/>
          </p:cNvSpPr>
          <p:nvPr>
            <p:ph type="subTitle" idx="2"/>
          </p:nvPr>
        </p:nvSpPr>
        <p:spPr>
          <a:xfrm>
            <a:off x="4606719" y="2812275"/>
            <a:ext cx="4127705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 each pump </a:t>
            </a:r>
            <a:r>
              <a:rPr lang="en-US" b="1" dirty="0"/>
              <a:t>three Na+</a:t>
            </a:r>
            <a:r>
              <a:rPr lang="en-US" dirty="0"/>
              <a:t> ion is released in the extracellular fluid and </a:t>
            </a:r>
            <a:r>
              <a:rPr lang="en-US" b="1" dirty="0"/>
              <a:t>two K+ ion </a:t>
            </a:r>
            <a:r>
              <a:rPr lang="en-US" dirty="0"/>
              <a:t>in to the intracellular fluid.</a:t>
            </a:r>
            <a:endParaRPr dirty="0"/>
          </a:p>
        </p:txBody>
      </p:sp>
      <p:sp>
        <p:nvSpPr>
          <p:cNvPr id="1455" name="Google Shape;1455;p45"/>
          <p:cNvSpPr txBox="1">
            <a:spLocks noGrp="1"/>
          </p:cNvSpPr>
          <p:nvPr>
            <p:ph type="subTitle" idx="3"/>
          </p:nvPr>
        </p:nvSpPr>
        <p:spPr>
          <a:xfrm>
            <a:off x="4606724" y="3974299"/>
            <a:ext cx="4613475" cy="110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Nerve impulse transmission occurs.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High concentration of Na+ ion provides driving force </a:t>
            </a:r>
            <a:r>
              <a:rPr lang="en-US" dirty="0"/>
              <a:t>for secondary transport of glucose, amino acids, other nutrients. </a:t>
            </a:r>
            <a:endParaRPr dirty="0"/>
          </a:p>
        </p:txBody>
      </p:sp>
      <p:sp>
        <p:nvSpPr>
          <p:cNvPr id="1456" name="Google Shape;1456;p45"/>
          <p:cNvSpPr txBox="1">
            <a:spLocks noGrp="1"/>
          </p:cNvSpPr>
          <p:nvPr>
            <p:ph type="subTitle" idx="4"/>
          </p:nvPr>
        </p:nvSpPr>
        <p:spPr>
          <a:xfrm>
            <a:off x="4606725" y="1283125"/>
            <a:ext cx="32043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of energy</a:t>
            </a:r>
            <a:endParaRPr dirty="0"/>
          </a:p>
        </p:txBody>
      </p:sp>
      <p:sp>
        <p:nvSpPr>
          <p:cNvPr id="1457" name="Google Shape;1457;p45"/>
          <p:cNvSpPr txBox="1">
            <a:spLocks noGrp="1"/>
          </p:cNvSpPr>
          <p:nvPr>
            <p:ph type="subTitle" idx="5"/>
          </p:nvPr>
        </p:nvSpPr>
        <p:spPr>
          <a:xfrm>
            <a:off x="4606724" y="2445150"/>
            <a:ext cx="32043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1458" name="Google Shape;1458;p45"/>
          <p:cNvSpPr txBox="1">
            <a:spLocks noGrp="1"/>
          </p:cNvSpPr>
          <p:nvPr>
            <p:ph type="subTitle" idx="6"/>
          </p:nvPr>
        </p:nvSpPr>
        <p:spPr>
          <a:xfrm>
            <a:off x="4606724" y="3607175"/>
            <a:ext cx="32043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Significance </a:t>
            </a:r>
            <a:endParaRPr dirty="0"/>
          </a:p>
        </p:txBody>
      </p:sp>
      <p:sp>
        <p:nvSpPr>
          <p:cNvPr id="1459" name="Google Shape;1459;p45"/>
          <p:cNvSpPr/>
          <p:nvPr/>
        </p:nvSpPr>
        <p:spPr>
          <a:xfrm>
            <a:off x="3866950" y="1283125"/>
            <a:ext cx="452550" cy="397500"/>
          </a:xfrm>
          <a:prstGeom prst="flowChartPreparation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45"/>
          <p:cNvSpPr/>
          <p:nvPr/>
        </p:nvSpPr>
        <p:spPr>
          <a:xfrm>
            <a:off x="3866950" y="2447600"/>
            <a:ext cx="452550" cy="397500"/>
          </a:xfrm>
          <a:prstGeom prst="flowChartPreparation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5"/>
          <p:cNvSpPr/>
          <p:nvPr/>
        </p:nvSpPr>
        <p:spPr>
          <a:xfrm>
            <a:off x="3866950" y="3612075"/>
            <a:ext cx="452550" cy="397500"/>
          </a:xfrm>
          <a:prstGeom prst="flowChartPreparation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2" name="Google Shape;1462;p45"/>
          <p:cNvGrpSpPr/>
          <p:nvPr/>
        </p:nvGrpSpPr>
        <p:grpSpPr>
          <a:xfrm>
            <a:off x="3957455" y="1363225"/>
            <a:ext cx="271581" cy="237311"/>
            <a:chOff x="7698389" y="2017715"/>
            <a:chExt cx="323966" cy="283085"/>
          </a:xfrm>
        </p:grpSpPr>
        <p:sp>
          <p:nvSpPr>
            <p:cNvPr id="1463" name="Google Shape;1463;p45"/>
            <p:cNvSpPr/>
            <p:nvPr/>
          </p:nvSpPr>
          <p:spPr>
            <a:xfrm>
              <a:off x="7929514" y="2122080"/>
              <a:ext cx="92842" cy="73448"/>
            </a:xfrm>
            <a:custGeom>
              <a:avLst/>
              <a:gdLst/>
              <a:ahLst/>
              <a:cxnLst/>
              <a:rect l="l" t="t" r="r" b="b"/>
              <a:pathLst>
                <a:path w="3868" h="3060" extrusionOk="0">
                  <a:moveTo>
                    <a:pt x="3470" y="1"/>
                  </a:moveTo>
                  <a:cubicBezTo>
                    <a:pt x="3251" y="1"/>
                    <a:pt x="3072" y="179"/>
                    <a:pt x="3072" y="399"/>
                  </a:cubicBezTo>
                  <a:lnTo>
                    <a:pt x="3072" y="1194"/>
                  </a:lnTo>
                  <a:lnTo>
                    <a:pt x="2277" y="1194"/>
                  </a:lnTo>
                  <a:lnTo>
                    <a:pt x="2277" y="536"/>
                  </a:lnTo>
                  <a:cubicBezTo>
                    <a:pt x="2277" y="316"/>
                    <a:pt x="2099" y="138"/>
                    <a:pt x="1893" y="138"/>
                  </a:cubicBezTo>
                  <a:lnTo>
                    <a:pt x="0" y="138"/>
                  </a:lnTo>
                  <a:lnTo>
                    <a:pt x="0" y="3032"/>
                  </a:lnTo>
                  <a:lnTo>
                    <a:pt x="1893" y="3032"/>
                  </a:lnTo>
                  <a:cubicBezTo>
                    <a:pt x="2099" y="3032"/>
                    <a:pt x="2277" y="2854"/>
                    <a:pt x="2277" y="2634"/>
                  </a:cubicBezTo>
                  <a:lnTo>
                    <a:pt x="2277" y="1976"/>
                  </a:lnTo>
                  <a:lnTo>
                    <a:pt x="3072" y="1976"/>
                  </a:lnTo>
                  <a:lnTo>
                    <a:pt x="3072" y="2689"/>
                  </a:lnTo>
                  <a:cubicBezTo>
                    <a:pt x="3086" y="2936"/>
                    <a:pt x="3275" y="3059"/>
                    <a:pt x="3465" y="3059"/>
                  </a:cubicBezTo>
                  <a:cubicBezTo>
                    <a:pt x="3655" y="3059"/>
                    <a:pt x="3847" y="2936"/>
                    <a:pt x="3868" y="2689"/>
                  </a:cubicBezTo>
                  <a:lnTo>
                    <a:pt x="3868" y="399"/>
                  </a:lnTo>
                  <a:cubicBezTo>
                    <a:pt x="3868" y="179"/>
                    <a:pt x="3690" y="1"/>
                    <a:pt x="3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7842263" y="2125393"/>
              <a:ext cx="68167" cy="69463"/>
            </a:xfrm>
            <a:custGeom>
              <a:avLst/>
              <a:gdLst/>
              <a:ahLst/>
              <a:cxnLst/>
              <a:rect l="l" t="t" r="r" b="b"/>
              <a:pathLst>
                <a:path w="2840" h="2894" extrusionOk="0">
                  <a:moveTo>
                    <a:pt x="1989" y="0"/>
                  </a:moveTo>
                  <a:cubicBezTo>
                    <a:pt x="1838" y="0"/>
                    <a:pt x="1715" y="82"/>
                    <a:pt x="1646" y="219"/>
                  </a:cubicBezTo>
                  <a:lnTo>
                    <a:pt x="1221" y="1056"/>
                  </a:lnTo>
                  <a:lnTo>
                    <a:pt x="522" y="1056"/>
                  </a:lnTo>
                  <a:cubicBezTo>
                    <a:pt x="1" y="1056"/>
                    <a:pt x="1" y="1838"/>
                    <a:pt x="522" y="1838"/>
                  </a:cubicBezTo>
                  <a:lnTo>
                    <a:pt x="1221" y="1838"/>
                  </a:lnTo>
                  <a:lnTo>
                    <a:pt x="1646" y="2675"/>
                  </a:lnTo>
                  <a:cubicBezTo>
                    <a:pt x="1701" y="2812"/>
                    <a:pt x="1838" y="2894"/>
                    <a:pt x="1989" y="2894"/>
                  </a:cubicBezTo>
                  <a:lnTo>
                    <a:pt x="2840" y="2894"/>
                  </a:lnTo>
                  <a:lnTo>
                    <a:pt x="28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7698389" y="2017715"/>
              <a:ext cx="161345" cy="283085"/>
            </a:xfrm>
            <a:custGeom>
              <a:avLst/>
              <a:gdLst/>
              <a:ahLst/>
              <a:cxnLst/>
              <a:rect l="l" t="t" r="r" b="b"/>
              <a:pathLst>
                <a:path w="6722" h="11794" extrusionOk="0">
                  <a:moveTo>
                    <a:pt x="5844" y="1688"/>
                  </a:moveTo>
                  <a:cubicBezTo>
                    <a:pt x="5816" y="1962"/>
                    <a:pt x="5761" y="2223"/>
                    <a:pt x="5707" y="2484"/>
                  </a:cubicBezTo>
                  <a:lnTo>
                    <a:pt x="1002" y="2484"/>
                  </a:lnTo>
                  <a:cubicBezTo>
                    <a:pt x="947" y="2223"/>
                    <a:pt x="906" y="1962"/>
                    <a:pt x="865" y="1688"/>
                  </a:cubicBezTo>
                  <a:close/>
                  <a:moveTo>
                    <a:pt x="5487" y="3279"/>
                  </a:moveTo>
                  <a:cubicBezTo>
                    <a:pt x="5391" y="3553"/>
                    <a:pt x="5281" y="3828"/>
                    <a:pt x="5144" y="4088"/>
                  </a:cubicBezTo>
                  <a:lnTo>
                    <a:pt x="1592" y="4088"/>
                  </a:lnTo>
                  <a:cubicBezTo>
                    <a:pt x="1455" y="3828"/>
                    <a:pt x="1331" y="3553"/>
                    <a:pt x="1249" y="3279"/>
                  </a:cubicBezTo>
                  <a:close/>
                  <a:moveTo>
                    <a:pt x="4596" y="4870"/>
                  </a:moveTo>
                  <a:cubicBezTo>
                    <a:pt x="4225" y="5268"/>
                    <a:pt x="3800" y="5501"/>
                    <a:pt x="3361" y="5501"/>
                  </a:cubicBezTo>
                  <a:cubicBezTo>
                    <a:pt x="2922" y="5501"/>
                    <a:pt x="2511" y="5268"/>
                    <a:pt x="2127" y="4870"/>
                  </a:cubicBezTo>
                  <a:close/>
                  <a:moveTo>
                    <a:pt x="3361" y="6300"/>
                  </a:moveTo>
                  <a:cubicBezTo>
                    <a:pt x="3790" y="6300"/>
                    <a:pt x="4218" y="6509"/>
                    <a:pt x="4596" y="6927"/>
                  </a:cubicBezTo>
                  <a:lnTo>
                    <a:pt x="2127" y="6927"/>
                  </a:lnTo>
                  <a:cubicBezTo>
                    <a:pt x="2504" y="6509"/>
                    <a:pt x="2933" y="6300"/>
                    <a:pt x="3361" y="6300"/>
                  </a:cubicBezTo>
                  <a:close/>
                  <a:moveTo>
                    <a:pt x="5144" y="7709"/>
                  </a:moveTo>
                  <a:cubicBezTo>
                    <a:pt x="5268" y="7970"/>
                    <a:pt x="5391" y="8244"/>
                    <a:pt x="5487" y="8518"/>
                  </a:cubicBezTo>
                  <a:lnTo>
                    <a:pt x="1235" y="8518"/>
                  </a:lnTo>
                  <a:cubicBezTo>
                    <a:pt x="1331" y="8244"/>
                    <a:pt x="1441" y="7970"/>
                    <a:pt x="1578" y="7723"/>
                  </a:cubicBezTo>
                  <a:lnTo>
                    <a:pt x="1592" y="7709"/>
                  </a:lnTo>
                  <a:close/>
                  <a:moveTo>
                    <a:pt x="5707" y="9314"/>
                  </a:moveTo>
                  <a:cubicBezTo>
                    <a:pt x="5775" y="9574"/>
                    <a:pt x="5816" y="9835"/>
                    <a:pt x="5857" y="10109"/>
                  </a:cubicBezTo>
                  <a:lnTo>
                    <a:pt x="879" y="10109"/>
                  </a:lnTo>
                  <a:cubicBezTo>
                    <a:pt x="906" y="9835"/>
                    <a:pt x="961" y="9574"/>
                    <a:pt x="1016" y="9314"/>
                  </a:cubicBezTo>
                  <a:close/>
                  <a:moveTo>
                    <a:pt x="6314" y="1"/>
                  </a:moveTo>
                  <a:cubicBezTo>
                    <a:pt x="6116" y="1"/>
                    <a:pt x="5919" y="135"/>
                    <a:pt x="5926" y="399"/>
                  </a:cubicBezTo>
                  <a:lnTo>
                    <a:pt x="5926" y="893"/>
                  </a:lnTo>
                  <a:lnTo>
                    <a:pt x="810" y="893"/>
                  </a:lnTo>
                  <a:lnTo>
                    <a:pt x="810" y="399"/>
                  </a:lnTo>
                  <a:cubicBezTo>
                    <a:pt x="796" y="148"/>
                    <a:pt x="603" y="22"/>
                    <a:pt x="410" y="22"/>
                  </a:cubicBezTo>
                  <a:cubicBezTo>
                    <a:pt x="222" y="22"/>
                    <a:pt x="35" y="142"/>
                    <a:pt x="15" y="385"/>
                  </a:cubicBezTo>
                  <a:cubicBezTo>
                    <a:pt x="1" y="2484"/>
                    <a:pt x="522" y="4747"/>
                    <a:pt x="2113" y="5899"/>
                  </a:cubicBezTo>
                  <a:cubicBezTo>
                    <a:pt x="536" y="7051"/>
                    <a:pt x="1" y="9300"/>
                    <a:pt x="15" y="11399"/>
                  </a:cubicBezTo>
                  <a:cubicBezTo>
                    <a:pt x="35" y="11642"/>
                    <a:pt x="222" y="11762"/>
                    <a:pt x="410" y="11762"/>
                  </a:cubicBezTo>
                  <a:cubicBezTo>
                    <a:pt x="603" y="11762"/>
                    <a:pt x="796" y="11635"/>
                    <a:pt x="810" y="11385"/>
                  </a:cubicBezTo>
                  <a:lnTo>
                    <a:pt x="810" y="10891"/>
                  </a:lnTo>
                  <a:lnTo>
                    <a:pt x="5912" y="10891"/>
                  </a:lnTo>
                  <a:lnTo>
                    <a:pt x="5912" y="11385"/>
                  </a:lnTo>
                  <a:cubicBezTo>
                    <a:pt x="5905" y="11656"/>
                    <a:pt x="6106" y="11793"/>
                    <a:pt x="6306" y="11793"/>
                  </a:cubicBezTo>
                  <a:cubicBezTo>
                    <a:pt x="6500" y="11793"/>
                    <a:pt x="6694" y="11663"/>
                    <a:pt x="6694" y="11399"/>
                  </a:cubicBezTo>
                  <a:cubicBezTo>
                    <a:pt x="6708" y="9300"/>
                    <a:pt x="6187" y="7037"/>
                    <a:pt x="4596" y="5899"/>
                  </a:cubicBezTo>
                  <a:lnTo>
                    <a:pt x="4609" y="5899"/>
                  </a:lnTo>
                  <a:cubicBezTo>
                    <a:pt x="6187" y="4747"/>
                    <a:pt x="6722" y="2484"/>
                    <a:pt x="6708" y="385"/>
                  </a:cubicBezTo>
                  <a:cubicBezTo>
                    <a:pt x="6701" y="128"/>
                    <a:pt x="6507" y="1"/>
                    <a:pt x="6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45"/>
          <p:cNvGrpSpPr/>
          <p:nvPr/>
        </p:nvGrpSpPr>
        <p:grpSpPr>
          <a:xfrm>
            <a:off x="3972295" y="3675199"/>
            <a:ext cx="241878" cy="271239"/>
            <a:chOff x="6969731" y="2695991"/>
            <a:chExt cx="288534" cy="323558"/>
          </a:xfrm>
        </p:grpSpPr>
        <p:sp>
          <p:nvSpPr>
            <p:cNvPr id="1467" name="Google Shape;1467;p45"/>
            <p:cNvSpPr/>
            <p:nvPr/>
          </p:nvSpPr>
          <p:spPr>
            <a:xfrm>
              <a:off x="7085737" y="2798940"/>
              <a:ext cx="99442" cy="116244"/>
            </a:xfrm>
            <a:custGeom>
              <a:avLst/>
              <a:gdLst/>
              <a:ahLst/>
              <a:cxnLst/>
              <a:rect l="l" t="t" r="r" b="b"/>
              <a:pathLst>
                <a:path w="4143" h="4843" extrusionOk="0">
                  <a:moveTo>
                    <a:pt x="1043" y="1"/>
                  </a:moveTo>
                  <a:lnTo>
                    <a:pt x="1043" y="3087"/>
                  </a:lnTo>
                  <a:lnTo>
                    <a:pt x="0" y="4843"/>
                  </a:lnTo>
                  <a:lnTo>
                    <a:pt x="2071" y="4843"/>
                  </a:lnTo>
                  <a:cubicBezTo>
                    <a:pt x="2106" y="4609"/>
                    <a:pt x="2287" y="4493"/>
                    <a:pt x="2467" y="4493"/>
                  </a:cubicBezTo>
                  <a:cubicBezTo>
                    <a:pt x="2647" y="4493"/>
                    <a:pt x="2826" y="4609"/>
                    <a:pt x="2853" y="4843"/>
                  </a:cubicBezTo>
                  <a:lnTo>
                    <a:pt x="4142" y="4843"/>
                  </a:lnTo>
                  <a:lnTo>
                    <a:pt x="3086" y="3087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7028442" y="2934269"/>
              <a:ext cx="214006" cy="85281"/>
            </a:xfrm>
            <a:custGeom>
              <a:avLst/>
              <a:gdLst/>
              <a:ahLst/>
              <a:cxnLst/>
              <a:rect l="l" t="t" r="r" b="b"/>
              <a:pathLst>
                <a:path w="8916" h="3553" extrusionOk="0">
                  <a:moveTo>
                    <a:pt x="3331" y="1024"/>
                  </a:moveTo>
                  <a:cubicBezTo>
                    <a:pt x="3535" y="1024"/>
                    <a:pt x="3731" y="1184"/>
                    <a:pt x="3731" y="1426"/>
                  </a:cubicBezTo>
                  <a:cubicBezTo>
                    <a:pt x="3731" y="1632"/>
                    <a:pt x="3553" y="1811"/>
                    <a:pt x="3334" y="1811"/>
                  </a:cubicBezTo>
                  <a:cubicBezTo>
                    <a:pt x="2977" y="1811"/>
                    <a:pt x="2799" y="1385"/>
                    <a:pt x="3059" y="1138"/>
                  </a:cubicBezTo>
                  <a:cubicBezTo>
                    <a:pt x="3138" y="1059"/>
                    <a:pt x="3236" y="1024"/>
                    <a:pt x="3331" y="1024"/>
                  </a:cubicBezTo>
                  <a:close/>
                  <a:moveTo>
                    <a:pt x="1921" y="0"/>
                  </a:moveTo>
                  <a:lnTo>
                    <a:pt x="152" y="2949"/>
                  </a:lnTo>
                  <a:cubicBezTo>
                    <a:pt x="1" y="3223"/>
                    <a:pt x="193" y="3552"/>
                    <a:pt x="494" y="3552"/>
                  </a:cubicBezTo>
                  <a:lnTo>
                    <a:pt x="8422" y="3552"/>
                  </a:lnTo>
                  <a:cubicBezTo>
                    <a:pt x="8724" y="3552"/>
                    <a:pt x="8916" y="3223"/>
                    <a:pt x="8765" y="2949"/>
                  </a:cubicBezTo>
                  <a:lnTo>
                    <a:pt x="8751" y="294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6969731" y="2695991"/>
              <a:ext cx="288534" cy="210310"/>
            </a:xfrm>
            <a:custGeom>
              <a:avLst/>
              <a:gdLst/>
              <a:ahLst/>
              <a:cxnLst/>
              <a:rect l="l" t="t" r="r" b="b"/>
              <a:pathLst>
                <a:path w="12021" h="8762" extrusionOk="0">
                  <a:moveTo>
                    <a:pt x="6904" y="0"/>
                  </a:moveTo>
                  <a:cubicBezTo>
                    <a:pt x="6174" y="0"/>
                    <a:pt x="5444" y="402"/>
                    <a:pt x="5121" y="1204"/>
                  </a:cubicBezTo>
                  <a:cubicBezTo>
                    <a:pt x="5112" y="1204"/>
                    <a:pt x="5102" y="1204"/>
                    <a:pt x="5093" y="1204"/>
                  </a:cubicBezTo>
                  <a:cubicBezTo>
                    <a:pt x="3871" y="1204"/>
                    <a:pt x="2829" y="2091"/>
                    <a:pt x="2639" y="3302"/>
                  </a:cubicBezTo>
                  <a:cubicBezTo>
                    <a:pt x="1" y="4163"/>
                    <a:pt x="632" y="7993"/>
                    <a:pt x="3405" y="7993"/>
                  </a:cubicBezTo>
                  <a:cubicBezTo>
                    <a:pt x="3414" y="7993"/>
                    <a:pt x="3424" y="7993"/>
                    <a:pt x="3434" y="7993"/>
                  </a:cubicBezTo>
                  <a:cubicBezTo>
                    <a:pt x="3599" y="8295"/>
                    <a:pt x="3846" y="8556"/>
                    <a:pt x="4134" y="8761"/>
                  </a:cubicBezTo>
                  <a:lnTo>
                    <a:pt x="5094" y="7157"/>
                  </a:lnTo>
                  <a:lnTo>
                    <a:pt x="5094" y="4208"/>
                  </a:lnTo>
                  <a:cubicBezTo>
                    <a:pt x="4778" y="3988"/>
                    <a:pt x="4943" y="3494"/>
                    <a:pt x="5327" y="3494"/>
                  </a:cubicBezTo>
                  <a:lnTo>
                    <a:pt x="8482" y="3494"/>
                  </a:lnTo>
                  <a:cubicBezTo>
                    <a:pt x="8866" y="3494"/>
                    <a:pt x="9016" y="3988"/>
                    <a:pt x="8715" y="4208"/>
                  </a:cubicBezTo>
                  <a:lnTo>
                    <a:pt x="8715" y="6128"/>
                  </a:lnTo>
                  <a:cubicBezTo>
                    <a:pt x="12020" y="6004"/>
                    <a:pt x="11993" y="1300"/>
                    <a:pt x="8687" y="1204"/>
                  </a:cubicBezTo>
                  <a:cubicBezTo>
                    <a:pt x="8365" y="402"/>
                    <a:pt x="7635" y="0"/>
                    <a:pt x="6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0" name="Google Shape;1470;p45"/>
          <p:cNvGrpSpPr/>
          <p:nvPr/>
        </p:nvGrpSpPr>
        <p:grpSpPr>
          <a:xfrm>
            <a:off x="3986287" y="2510830"/>
            <a:ext cx="213889" cy="271037"/>
            <a:chOff x="7731321" y="3402399"/>
            <a:chExt cx="255147" cy="323317"/>
          </a:xfrm>
        </p:grpSpPr>
        <p:sp>
          <p:nvSpPr>
            <p:cNvPr id="1471" name="Google Shape;1471;p45"/>
            <p:cNvSpPr/>
            <p:nvPr/>
          </p:nvSpPr>
          <p:spPr>
            <a:xfrm>
              <a:off x="7856761" y="3452781"/>
              <a:ext cx="118860" cy="135974"/>
            </a:xfrm>
            <a:custGeom>
              <a:avLst/>
              <a:gdLst/>
              <a:ahLst/>
              <a:cxnLst/>
              <a:rect l="l" t="t" r="r" b="b"/>
              <a:pathLst>
                <a:path w="4952" h="5665" extrusionOk="0">
                  <a:moveTo>
                    <a:pt x="0" y="0"/>
                  </a:moveTo>
                  <a:lnTo>
                    <a:pt x="0" y="3429"/>
                  </a:lnTo>
                  <a:lnTo>
                    <a:pt x="974" y="3429"/>
                  </a:lnTo>
                  <a:cubicBezTo>
                    <a:pt x="1276" y="3429"/>
                    <a:pt x="1522" y="3676"/>
                    <a:pt x="1522" y="3978"/>
                  </a:cubicBezTo>
                  <a:lnTo>
                    <a:pt x="1522" y="5610"/>
                  </a:lnTo>
                  <a:cubicBezTo>
                    <a:pt x="2031" y="5275"/>
                    <a:pt x="2615" y="5107"/>
                    <a:pt x="3199" y="5107"/>
                  </a:cubicBezTo>
                  <a:cubicBezTo>
                    <a:pt x="3811" y="5107"/>
                    <a:pt x="4425" y="5292"/>
                    <a:pt x="4951" y="5665"/>
                  </a:cubicBezTo>
                  <a:lnTo>
                    <a:pt x="4951" y="3964"/>
                  </a:lnTo>
                  <a:cubicBezTo>
                    <a:pt x="4951" y="1769"/>
                    <a:pt x="3168" y="0"/>
                    <a:pt x="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7731321" y="3594326"/>
              <a:ext cx="255147" cy="131390"/>
            </a:xfrm>
            <a:custGeom>
              <a:avLst/>
              <a:gdLst/>
              <a:ahLst/>
              <a:cxnLst/>
              <a:rect l="l" t="t" r="r" b="b"/>
              <a:pathLst>
                <a:path w="10630" h="5474" extrusionOk="0">
                  <a:moveTo>
                    <a:pt x="8408" y="1"/>
                  </a:moveTo>
                  <a:cubicBezTo>
                    <a:pt x="8410" y="1"/>
                    <a:pt x="8413" y="1"/>
                    <a:pt x="8415" y="1"/>
                  </a:cubicBezTo>
                  <a:lnTo>
                    <a:pt x="8415" y="1"/>
                  </a:lnTo>
                  <a:cubicBezTo>
                    <a:pt x="8417" y="1"/>
                    <a:pt x="8420" y="1"/>
                    <a:pt x="8422" y="1"/>
                  </a:cubicBezTo>
                  <a:close/>
                  <a:moveTo>
                    <a:pt x="8447" y="1683"/>
                  </a:moveTo>
                  <a:cubicBezTo>
                    <a:pt x="8650" y="1683"/>
                    <a:pt x="8847" y="1843"/>
                    <a:pt x="8847" y="2085"/>
                  </a:cubicBezTo>
                  <a:cubicBezTo>
                    <a:pt x="8847" y="2291"/>
                    <a:pt x="8669" y="2470"/>
                    <a:pt x="8463" y="2470"/>
                  </a:cubicBezTo>
                  <a:cubicBezTo>
                    <a:pt x="8106" y="2470"/>
                    <a:pt x="7928" y="2044"/>
                    <a:pt x="8175" y="1797"/>
                  </a:cubicBezTo>
                  <a:cubicBezTo>
                    <a:pt x="8254" y="1718"/>
                    <a:pt x="8351" y="1683"/>
                    <a:pt x="8447" y="1683"/>
                  </a:cubicBezTo>
                  <a:close/>
                  <a:moveTo>
                    <a:pt x="8415" y="1"/>
                  </a:moveTo>
                  <a:cubicBezTo>
                    <a:pt x="7184" y="4"/>
                    <a:pt x="6186" y="1004"/>
                    <a:pt x="6186" y="2236"/>
                  </a:cubicBezTo>
                  <a:lnTo>
                    <a:pt x="6186" y="3114"/>
                  </a:lnTo>
                  <a:lnTo>
                    <a:pt x="1345" y="3114"/>
                  </a:lnTo>
                  <a:cubicBezTo>
                    <a:pt x="604" y="3114"/>
                    <a:pt x="0" y="3704"/>
                    <a:pt x="0" y="4445"/>
                  </a:cubicBezTo>
                  <a:lnTo>
                    <a:pt x="0" y="5075"/>
                  </a:lnTo>
                  <a:cubicBezTo>
                    <a:pt x="0" y="5295"/>
                    <a:pt x="179" y="5473"/>
                    <a:pt x="398" y="5473"/>
                  </a:cubicBezTo>
                  <a:lnTo>
                    <a:pt x="10246" y="5473"/>
                  </a:lnTo>
                  <a:cubicBezTo>
                    <a:pt x="10465" y="5473"/>
                    <a:pt x="10630" y="5295"/>
                    <a:pt x="10630" y="5075"/>
                  </a:cubicBezTo>
                  <a:lnTo>
                    <a:pt x="10630" y="2223"/>
                  </a:lnTo>
                  <a:cubicBezTo>
                    <a:pt x="10630" y="991"/>
                    <a:pt x="9646" y="4"/>
                    <a:pt x="8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7751076" y="3402399"/>
              <a:ext cx="98122" cy="37876"/>
            </a:xfrm>
            <a:custGeom>
              <a:avLst/>
              <a:gdLst/>
              <a:ahLst/>
              <a:cxnLst/>
              <a:rect l="l" t="t" r="r" b="b"/>
              <a:pathLst>
                <a:path w="4088" h="1578" extrusionOk="0">
                  <a:moveTo>
                    <a:pt x="522" y="1"/>
                  </a:moveTo>
                  <a:cubicBezTo>
                    <a:pt x="28" y="14"/>
                    <a:pt x="0" y="741"/>
                    <a:pt x="494" y="782"/>
                  </a:cubicBezTo>
                  <a:lnTo>
                    <a:pt x="494" y="1578"/>
                  </a:lnTo>
                  <a:lnTo>
                    <a:pt x="3594" y="1578"/>
                  </a:lnTo>
                  <a:lnTo>
                    <a:pt x="3594" y="782"/>
                  </a:lnTo>
                  <a:cubicBezTo>
                    <a:pt x="4088" y="741"/>
                    <a:pt x="4074" y="14"/>
                    <a:pt x="3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7746131" y="3552849"/>
              <a:ext cx="109259" cy="55998"/>
            </a:xfrm>
            <a:custGeom>
              <a:avLst/>
              <a:gdLst/>
              <a:ahLst/>
              <a:cxnLst/>
              <a:rect l="l" t="t" r="r" b="b"/>
              <a:pathLst>
                <a:path w="4552" h="2333" extrusionOk="0">
                  <a:moveTo>
                    <a:pt x="700" y="1"/>
                  </a:moveTo>
                  <a:lnTo>
                    <a:pt x="700" y="453"/>
                  </a:lnTo>
                  <a:cubicBezTo>
                    <a:pt x="700" y="563"/>
                    <a:pt x="728" y="673"/>
                    <a:pt x="769" y="782"/>
                  </a:cubicBezTo>
                  <a:lnTo>
                    <a:pt x="248" y="1290"/>
                  </a:lnTo>
                  <a:cubicBezTo>
                    <a:pt x="1" y="1537"/>
                    <a:pt x="179" y="1962"/>
                    <a:pt x="522" y="1962"/>
                  </a:cubicBezTo>
                  <a:lnTo>
                    <a:pt x="536" y="1962"/>
                  </a:lnTo>
                  <a:cubicBezTo>
                    <a:pt x="632" y="1962"/>
                    <a:pt x="728" y="1921"/>
                    <a:pt x="810" y="1852"/>
                  </a:cubicBezTo>
                  <a:lnTo>
                    <a:pt x="1345" y="1317"/>
                  </a:lnTo>
                  <a:cubicBezTo>
                    <a:pt x="1427" y="1345"/>
                    <a:pt x="1537" y="1358"/>
                    <a:pt x="1633" y="1358"/>
                  </a:cubicBezTo>
                  <a:lnTo>
                    <a:pt x="1866" y="1358"/>
                  </a:lnTo>
                  <a:lnTo>
                    <a:pt x="1866" y="1962"/>
                  </a:lnTo>
                  <a:cubicBezTo>
                    <a:pt x="1880" y="2209"/>
                    <a:pt x="2068" y="2332"/>
                    <a:pt x="2259" y="2332"/>
                  </a:cubicBezTo>
                  <a:cubicBezTo>
                    <a:pt x="2449" y="2332"/>
                    <a:pt x="2641" y="2209"/>
                    <a:pt x="2661" y="1962"/>
                  </a:cubicBezTo>
                  <a:lnTo>
                    <a:pt x="2661" y="1358"/>
                  </a:lnTo>
                  <a:lnTo>
                    <a:pt x="2895" y="1358"/>
                  </a:lnTo>
                  <a:cubicBezTo>
                    <a:pt x="2991" y="1358"/>
                    <a:pt x="3087" y="1345"/>
                    <a:pt x="3183" y="1317"/>
                  </a:cubicBezTo>
                  <a:lnTo>
                    <a:pt x="3718" y="1852"/>
                  </a:lnTo>
                  <a:cubicBezTo>
                    <a:pt x="3803" y="1938"/>
                    <a:pt x="3898" y="1973"/>
                    <a:pt x="3989" y="1973"/>
                  </a:cubicBezTo>
                  <a:cubicBezTo>
                    <a:pt x="4292" y="1973"/>
                    <a:pt x="4551" y="1575"/>
                    <a:pt x="4266" y="1290"/>
                  </a:cubicBezTo>
                  <a:lnTo>
                    <a:pt x="3759" y="782"/>
                  </a:lnTo>
                  <a:cubicBezTo>
                    <a:pt x="3800" y="673"/>
                    <a:pt x="3814" y="563"/>
                    <a:pt x="3814" y="453"/>
                  </a:cubicBezTo>
                  <a:lnTo>
                    <a:pt x="3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7734610" y="3630883"/>
              <a:ext cx="128413" cy="19106"/>
            </a:xfrm>
            <a:custGeom>
              <a:avLst/>
              <a:gdLst/>
              <a:ahLst/>
              <a:cxnLst/>
              <a:rect l="l" t="t" r="r" b="b"/>
              <a:pathLst>
                <a:path w="5350" h="796" extrusionOk="0">
                  <a:moveTo>
                    <a:pt x="535" y="0"/>
                  </a:moveTo>
                  <a:cubicBezTo>
                    <a:pt x="1" y="0"/>
                    <a:pt x="1" y="796"/>
                    <a:pt x="535" y="796"/>
                  </a:cubicBezTo>
                  <a:lnTo>
                    <a:pt x="5267" y="796"/>
                  </a:lnTo>
                  <a:lnTo>
                    <a:pt x="5267" y="700"/>
                  </a:lnTo>
                  <a:cubicBezTo>
                    <a:pt x="5267" y="466"/>
                    <a:pt x="5295" y="233"/>
                    <a:pt x="5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7763245" y="3459022"/>
              <a:ext cx="74432" cy="74768"/>
            </a:xfrm>
            <a:custGeom>
              <a:avLst/>
              <a:gdLst/>
              <a:ahLst/>
              <a:cxnLst/>
              <a:rect l="l" t="t" r="r" b="b"/>
              <a:pathLst>
                <a:path w="3101" h="3115" extrusionOk="0">
                  <a:moveTo>
                    <a:pt x="1" y="1"/>
                  </a:moveTo>
                  <a:lnTo>
                    <a:pt x="1" y="3114"/>
                  </a:lnTo>
                  <a:lnTo>
                    <a:pt x="3101" y="3114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45"/>
          <p:cNvGrpSpPr/>
          <p:nvPr/>
        </p:nvGrpSpPr>
        <p:grpSpPr>
          <a:xfrm>
            <a:off x="1227118" y="1650248"/>
            <a:ext cx="1668108" cy="3246045"/>
            <a:chOff x="1227118" y="1650248"/>
            <a:chExt cx="1668108" cy="3246045"/>
          </a:xfrm>
        </p:grpSpPr>
        <p:grpSp>
          <p:nvGrpSpPr>
            <p:cNvPr id="1478" name="Google Shape;1478;p45"/>
            <p:cNvGrpSpPr/>
            <p:nvPr/>
          </p:nvGrpSpPr>
          <p:grpSpPr>
            <a:xfrm>
              <a:off x="1227118" y="3172021"/>
              <a:ext cx="1668108" cy="1724272"/>
              <a:chOff x="426831" y="3263446"/>
              <a:chExt cx="1668108" cy="1724272"/>
            </a:xfrm>
          </p:grpSpPr>
          <p:sp>
            <p:nvSpPr>
              <p:cNvPr id="1479" name="Google Shape;1479;p45"/>
              <p:cNvSpPr/>
              <p:nvPr/>
            </p:nvSpPr>
            <p:spPr>
              <a:xfrm>
                <a:off x="485287" y="3778233"/>
                <a:ext cx="1609652" cy="1009467"/>
              </a:xfrm>
              <a:custGeom>
                <a:avLst/>
                <a:gdLst/>
                <a:ahLst/>
                <a:cxnLst/>
                <a:rect l="l" t="t" r="r" b="b"/>
                <a:pathLst>
                  <a:path w="20624" h="12934" extrusionOk="0">
                    <a:moveTo>
                      <a:pt x="4292" y="1"/>
                    </a:moveTo>
                    <a:cubicBezTo>
                      <a:pt x="0" y="5128"/>
                      <a:pt x="3630" y="12933"/>
                      <a:pt x="10312" y="12933"/>
                    </a:cubicBezTo>
                    <a:cubicBezTo>
                      <a:pt x="16994" y="12933"/>
                      <a:pt x="20623" y="5128"/>
                      <a:pt x="163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5"/>
              <p:cNvSpPr/>
              <p:nvPr/>
            </p:nvSpPr>
            <p:spPr>
              <a:xfrm>
                <a:off x="880899" y="4604267"/>
                <a:ext cx="816065" cy="18169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2328" extrusionOk="0">
                    <a:moveTo>
                      <a:pt x="289" y="0"/>
                    </a:moveTo>
                    <a:cubicBezTo>
                      <a:pt x="211" y="0"/>
                      <a:pt x="136" y="38"/>
                      <a:pt x="87" y="102"/>
                    </a:cubicBezTo>
                    <a:cubicBezTo>
                      <a:pt x="1" y="189"/>
                      <a:pt x="1" y="362"/>
                      <a:pt x="116" y="448"/>
                    </a:cubicBezTo>
                    <a:cubicBezTo>
                      <a:pt x="1585" y="1701"/>
                      <a:pt x="3399" y="2327"/>
                      <a:pt x="5214" y="2327"/>
                    </a:cubicBezTo>
                    <a:cubicBezTo>
                      <a:pt x="7029" y="2327"/>
                      <a:pt x="8843" y="1701"/>
                      <a:pt x="10312" y="448"/>
                    </a:cubicBezTo>
                    <a:cubicBezTo>
                      <a:pt x="10427" y="362"/>
                      <a:pt x="10456" y="189"/>
                      <a:pt x="10341" y="74"/>
                    </a:cubicBezTo>
                    <a:lnTo>
                      <a:pt x="10341" y="74"/>
                    </a:lnTo>
                    <a:lnTo>
                      <a:pt x="10370" y="102"/>
                    </a:lnTo>
                    <a:cubicBezTo>
                      <a:pt x="10321" y="38"/>
                      <a:pt x="10245" y="0"/>
                      <a:pt x="10173" y="0"/>
                    </a:cubicBezTo>
                    <a:cubicBezTo>
                      <a:pt x="10116" y="0"/>
                      <a:pt x="10062" y="23"/>
                      <a:pt x="10024" y="74"/>
                    </a:cubicBezTo>
                    <a:cubicBezTo>
                      <a:pt x="8641" y="1255"/>
                      <a:pt x="6935" y="1845"/>
                      <a:pt x="5232" y="1845"/>
                    </a:cubicBezTo>
                    <a:cubicBezTo>
                      <a:pt x="3529" y="1845"/>
                      <a:pt x="1830" y="1255"/>
                      <a:pt x="462" y="74"/>
                    </a:cubicBezTo>
                    <a:cubicBezTo>
                      <a:pt x="411" y="23"/>
                      <a:pt x="349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5"/>
              <p:cNvSpPr/>
              <p:nvPr/>
            </p:nvSpPr>
            <p:spPr>
              <a:xfrm>
                <a:off x="820258" y="3766995"/>
                <a:ext cx="939692" cy="24819"/>
              </a:xfrm>
              <a:custGeom>
                <a:avLst/>
                <a:gdLst/>
                <a:ahLst/>
                <a:cxnLst/>
                <a:rect l="l" t="t" r="r" b="b"/>
                <a:pathLst>
                  <a:path w="12040" h="318" extrusionOk="0">
                    <a:moveTo>
                      <a:pt x="6020" y="1"/>
                    </a:moveTo>
                    <a:cubicBezTo>
                      <a:pt x="2707" y="1"/>
                      <a:pt x="0" y="145"/>
                      <a:pt x="0" y="145"/>
                    </a:cubicBezTo>
                    <a:cubicBezTo>
                      <a:pt x="0" y="145"/>
                      <a:pt x="2707" y="318"/>
                      <a:pt x="6020" y="318"/>
                    </a:cubicBezTo>
                    <a:cubicBezTo>
                      <a:pt x="9361" y="318"/>
                      <a:pt x="12039" y="145"/>
                      <a:pt x="12039" y="145"/>
                    </a:cubicBezTo>
                    <a:cubicBezTo>
                      <a:pt x="12039" y="145"/>
                      <a:pt x="9361" y="1"/>
                      <a:pt x="60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5"/>
              <p:cNvSpPr/>
              <p:nvPr/>
            </p:nvSpPr>
            <p:spPr>
              <a:xfrm>
                <a:off x="426831" y="3396123"/>
                <a:ext cx="1553458" cy="1414065"/>
              </a:xfrm>
              <a:custGeom>
                <a:avLst/>
                <a:gdLst/>
                <a:ahLst/>
                <a:cxnLst/>
                <a:rect l="l" t="t" r="r" b="b"/>
                <a:pathLst>
                  <a:path w="19904" h="18118" fill="none" extrusionOk="0">
                    <a:moveTo>
                      <a:pt x="16389" y="3745"/>
                    </a:moveTo>
                    <a:lnTo>
                      <a:pt x="16389" y="0"/>
                    </a:lnTo>
                    <a:lnTo>
                      <a:pt x="5761" y="0"/>
                    </a:lnTo>
                    <a:lnTo>
                      <a:pt x="5761" y="3745"/>
                    </a:lnTo>
                    <a:cubicBezTo>
                      <a:pt x="1" y="8699"/>
                      <a:pt x="3486" y="18117"/>
                      <a:pt x="11061" y="18117"/>
                    </a:cubicBezTo>
                    <a:cubicBezTo>
                      <a:pt x="14488" y="18117"/>
                      <a:pt x="17541" y="15986"/>
                      <a:pt x="18722" y="12789"/>
                    </a:cubicBezTo>
                    <a:cubicBezTo>
                      <a:pt x="19903" y="9592"/>
                      <a:pt x="18981" y="5991"/>
                      <a:pt x="16389" y="3745"/>
                    </a:cubicBezTo>
                    <a:close/>
                  </a:path>
                </a:pathLst>
              </a:custGeom>
              <a:solidFill>
                <a:schemeClr val="dk1"/>
              </a:solidFill>
              <a:ln w="17275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5"/>
              <p:cNvSpPr/>
              <p:nvPr/>
            </p:nvSpPr>
            <p:spPr>
              <a:xfrm>
                <a:off x="640363" y="3451769"/>
                <a:ext cx="366511" cy="1079631"/>
              </a:xfrm>
              <a:custGeom>
                <a:avLst/>
                <a:gdLst/>
                <a:ahLst/>
                <a:cxnLst/>
                <a:rect l="l" t="t" r="r" b="b"/>
                <a:pathLst>
                  <a:path w="4696" h="13833" extrusionOk="0">
                    <a:moveTo>
                      <a:pt x="4206" y="0"/>
                    </a:moveTo>
                    <a:cubicBezTo>
                      <a:pt x="3961" y="0"/>
                      <a:pt x="3716" y="166"/>
                      <a:pt x="3716" y="497"/>
                    </a:cubicBezTo>
                    <a:lnTo>
                      <a:pt x="3716" y="3377"/>
                    </a:lnTo>
                    <a:lnTo>
                      <a:pt x="3457" y="3579"/>
                    </a:lnTo>
                    <a:cubicBezTo>
                      <a:pt x="519" y="6113"/>
                      <a:pt x="1" y="10463"/>
                      <a:pt x="2276" y="13631"/>
                    </a:cubicBezTo>
                    <a:cubicBezTo>
                      <a:pt x="2363" y="13746"/>
                      <a:pt x="2535" y="13833"/>
                      <a:pt x="2679" y="13833"/>
                    </a:cubicBezTo>
                    <a:cubicBezTo>
                      <a:pt x="2795" y="13833"/>
                      <a:pt x="2881" y="13775"/>
                      <a:pt x="2967" y="13717"/>
                    </a:cubicBezTo>
                    <a:cubicBezTo>
                      <a:pt x="3198" y="13573"/>
                      <a:pt x="3255" y="13257"/>
                      <a:pt x="3083" y="13026"/>
                    </a:cubicBezTo>
                    <a:cubicBezTo>
                      <a:pt x="1095" y="10290"/>
                      <a:pt x="1556" y="6517"/>
                      <a:pt x="4120" y="4328"/>
                    </a:cubicBezTo>
                    <a:lnTo>
                      <a:pt x="4523" y="3953"/>
                    </a:lnTo>
                    <a:cubicBezTo>
                      <a:pt x="4638" y="3867"/>
                      <a:pt x="4696" y="3723"/>
                      <a:pt x="4696" y="3608"/>
                    </a:cubicBezTo>
                    <a:lnTo>
                      <a:pt x="4696" y="497"/>
                    </a:lnTo>
                    <a:cubicBezTo>
                      <a:pt x="4696" y="166"/>
                      <a:pt x="4451" y="0"/>
                      <a:pt x="4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5"/>
              <p:cNvSpPr/>
              <p:nvPr/>
            </p:nvSpPr>
            <p:spPr>
              <a:xfrm>
                <a:off x="831496" y="3263446"/>
                <a:ext cx="917214" cy="132759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701" fill="none" extrusionOk="0">
                    <a:moveTo>
                      <a:pt x="835" y="1"/>
                    </a:moveTo>
                    <a:lnTo>
                      <a:pt x="10916" y="1"/>
                    </a:lnTo>
                    <a:cubicBezTo>
                      <a:pt x="11377" y="1"/>
                      <a:pt x="11751" y="375"/>
                      <a:pt x="11751" y="865"/>
                    </a:cubicBezTo>
                    <a:cubicBezTo>
                      <a:pt x="11751" y="1326"/>
                      <a:pt x="11377" y="1700"/>
                      <a:pt x="10916" y="1700"/>
                    </a:cubicBezTo>
                    <a:lnTo>
                      <a:pt x="835" y="1700"/>
                    </a:lnTo>
                    <a:cubicBezTo>
                      <a:pt x="374" y="1700"/>
                      <a:pt x="0" y="1326"/>
                      <a:pt x="0" y="865"/>
                    </a:cubicBezTo>
                    <a:cubicBezTo>
                      <a:pt x="0" y="375"/>
                      <a:pt x="374" y="1"/>
                      <a:pt x="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7275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5"/>
              <p:cNvSpPr/>
              <p:nvPr/>
            </p:nvSpPr>
            <p:spPr>
              <a:xfrm>
                <a:off x="867397" y="3285923"/>
                <a:ext cx="705940" cy="29346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376" extrusionOk="0">
                    <a:moveTo>
                      <a:pt x="174" y="1"/>
                    </a:moveTo>
                    <a:cubicBezTo>
                      <a:pt x="87" y="1"/>
                      <a:pt x="1" y="87"/>
                      <a:pt x="1" y="174"/>
                    </a:cubicBezTo>
                    <a:cubicBezTo>
                      <a:pt x="1" y="289"/>
                      <a:pt x="87" y="375"/>
                      <a:pt x="174" y="375"/>
                    </a:cubicBezTo>
                    <a:lnTo>
                      <a:pt x="8843" y="375"/>
                    </a:lnTo>
                    <a:cubicBezTo>
                      <a:pt x="8958" y="375"/>
                      <a:pt x="9045" y="289"/>
                      <a:pt x="9045" y="174"/>
                    </a:cubicBezTo>
                    <a:cubicBezTo>
                      <a:pt x="9045" y="87"/>
                      <a:pt x="8958" y="1"/>
                      <a:pt x="8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5"/>
              <p:cNvSpPr/>
              <p:nvPr/>
            </p:nvSpPr>
            <p:spPr>
              <a:xfrm>
                <a:off x="1092246" y="4335712"/>
                <a:ext cx="105676" cy="10801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384" fill="none" extrusionOk="0">
                    <a:moveTo>
                      <a:pt x="1354" y="807"/>
                    </a:moveTo>
                    <a:cubicBezTo>
                      <a:pt x="1354" y="289"/>
                      <a:pt x="720" y="1"/>
                      <a:pt x="375" y="375"/>
                    </a:cubicBezTo>
                    <a:cubicBezTo>
                      <a:pt x="0" y="750"/>
                      <a:pt x="259" y="1383"/>
                      <a:pt x="778" y="1383"/>
                    </a:cubicBezTo>
                    <a:cubicBezTo>
                      <a:pt x="1095" y="1383"/>
                      <a:pt x="1354" y="1124"/>
                      <a:pt x="1354" y="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7275" cap="flat" cmpd="sng">
                <a:solidFill>
                  <a:schemeClr val="accent2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5"/>
              <p:cNvSpPr/>
              <p:nvPr/>
            </p:nvSpPr>
            <p:spPr>
              <a:xfrm>
                <a:off x="1633959" y="3973815"/>
                <a:ext cx="108018" cy="108018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384" fill="none" extrusionOk="0">
                    <a:moveTo>
                      <a:pt x="1383" y="778"/>
                    </a:moveTo>
                    <a:cubicBezTo>
                      <a:pt x="1383" y="260"/>
                      <a:pt x="749" y="1"/>
                      <a:pt x="375" y="375"/>
                    </a:cubicBezTo>
                    <a:cubicBezTo>
                      <a:pt x="1" y="749"/>
                      <a:pt x="260" y="1383"/>
                      <a:pt x="807" y="1383"/>
                    </a:cubicBezTo>
                    <a:cubicBezTo>
                      <a:pt x="1124" y="1383"/>
                      <a:pt x="1383" y="1124"/>
                      <a:pt x="1383" y="7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7275" cap="flat" cmpd="sng">
                <a:solidFill>
                  <a:schemeClr val="accent2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5"/>
              <p:cNvSpPr/>
              <p:nvPr/>
            </p:nvSpPr>
            <p:spPr>
              <a:xfrm>
                <a:off x="1487858" y="4412197"/>
                <a:ext cx="54009" cy="5400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fill="none" extrusionOk="0">
                    <a:moveTo>
                      <a:pt x="692" y="403"/>
                    </a:moveTo>
                    <a:cubicBezTo>
                      <a:pt x="692" y="144"/>
                      <a:pt x="375" y="0"/>
                      <a:pt x="173" y="202"/>
                    </a:cubicBezTo>
                    <a:cubicBezTo>
                      <a:pt x="0" y="374"/>
                      <a:pt x="116" y="691"/>
                      <a:pt x="404" y="691"/>
                    </a:cubicBezTo>
                    <a:cubicBezTo>
                      <a:pt x="548" y="691"/>
                      <a:pt x="692" y="576"/>
                      <a:pt x="692" y="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650" cap="flat" cmpd="sng">
                <a:solidFill>
                  <a:schemeClr val="accent2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5"/>
              <p:cNvSpPr/>
              <p:nvPr/>
            </p:nvSpPr>
            <p:spPr>
              <a:xfrm>
                <a:off x="1375473" y="3874932"/>
                <a:ext cx="54009" cy="5400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fill="none" extrusionOk="0">
                    <a:moveTo>
                      <a:pt x="692" y="403"/>
                    </a:moveTo>
                    <a:cubicBezTo>
                      <a:pt x="692" y="144"/>
                      <a:pt x="375" y="0"/>
                      <a:pt x="202" y="202"/>
                    </a:cubicBezTo>
                    <a:cubicBezTo>
                      <a:pt x="0" y="375"/>
                      <a:pt x="144" y="691"/>
                      <a:pt x="403" y="691"/>
                    </a:cubicBezTo>
                    <a:cubicBezTo>
                      <a:pt x="547" y="691"/>
                      <a:pt x="692" y="576"/>
                      <a:pt x="692" y="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650" cap="flat" cmpd="sng">
                <a:solidFill>
                  <a:schemeClr val="accent2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5"/>
              <p:cNvSpPr/>
              <p:nvPr/>
            </p:nvSpPr>
            <p:spPr>
              <a:xfrm>
                <a:off x="883162" y="4185084"/>
                <a:ext cx="54009" cy="54087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3" fill="none" extrusionOk="0">
                    <a:moveTo>
                      <a:pt x="692" y="375"/>
                    </a:moveTo>
                    <a:cubicBezTo>
                      <a:pt x="692" y="116"/>
                      <a:pt x="375" y="1"/>
                      <a:pt x="202" y="174"/>
                    </a:cubicBezTo>
                    <a:cubicBezTo>
                      <a:pt x="0" y="375"/>
                      <a:pt x="144" y="692"/>
                      <a:pt x="404" y="692"/>
                    </a:cubicBezTo>
                    <a:cubicBezTo>
                      <a:pt x="577" y="692"/>
                      <a:pt x="692" y="548"/>
                      <a:pt x="692" y="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650" cap="flat" cmpd="sng">
                <a:solidFill>
                  <a:schemeClr val="accent2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5"/>
              <p:cNvSpPr/>
              <p:nvPr/>
            </p:nvSpPr>
            <p:spPr>
              <a:xfrm>
                <a:off x="1258561" y="4545342"/>
                <a:ext cx="78750" cy="6696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858" extrusionOk="0">
                    <a:moveTo>
                      <a:pt x="578" y="1"/>
                    </a:moveTo>
                    <a:cubicBezTo>
                      <a:pt x="468" y="1"/>
                      <a:pt x="355" y="43"/>
                      <a:pt x="260" y="137"/>
                    </a:cubicBezTo>
                    <a:cubicBezTo>
                      <a:pt x="1" y="397"/>
                      <a:pt x="173" y="857"/>
                      <a:pt x="577" y="857"/>
                    </a:cubicBezTo>
                    <a:cubicBezTo>
                      <a:pt x="807" y="857"/>
                      <a:pt x="1009" y="685"/>
                      <a:pt x="1009" y="425"/>
                    </a:cubicBezTo>
                    <a:cubicBezTo>
                      <a:pt x="1009" y="174"/>
                      <a:pt x="801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5"/>
              <p:cNvSpPr/>
              <p:nvPr/>
            </p:nvSpPr>
            <p:spPr>
              <a:xfrm>
                <a:off x="1501360" y="4169241"/>
                <a:ext cx="78750" cy="6766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867" extrusionOk="0">
                    <a:moveTo>
                      <a:pt x="569" y="1"/>
                    </a:moveTo>
                    <a:cubicBezTo>
                      <a:pt x="469" y="1"/>
                      <a:pt x="369" y="37"/>
                      <a:pt x="288" y="118"/>
                    </a:cubicBezTo>
                    <a:cubicBezTo>
                      <a:pt x="0" y="406"/>
                      <a:pt x="202" y="866"/>
                      <a:pt x="576" y="866"/>
                    </a:cubicBezTo>
                    <a:cubicBezTo>
                      <a:pt x="835" y="866"/>
                      <a:pt x="1008" y="665"/>
                      <a:pt x="1008" y="434"/>
                    </a:cubicBezTo>
                    <a:cubicBezTo>
                      <a:pt x="1008" y="177"/>
                      <a:pt x="790" y="1"/>
                      <a:pt x="5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5"/>
              <p:cNvSpPr/>
              <p:nvPr/>
            </p:nvSpPr>
            <p:spPr>
              <a:xfrm>
                <a:off x="1027000" y="3990205"/>
                <a:ext cx="81013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886" extrusionOk="0">
                    <a:moveTo>
                      <a:pt x="590" y="1"/>
                    </a:moveTo>
                    <a:cubicBezTo>
                      <a:pt x="482" y="1"/>
                      <a:pt x="373" y="43"/>
                      <a:pt x="289" y="136"/>
                    </a:cubicBezTo>
                    <a:cubicBezTo>
                      <a:pt x="1" y="395"/>
                      <a:pt x="202" y="885"/>
                      <a:pt x="606" y="885"/>
                    </a:cubicBezTo>
                    <a:cubicBezTo>
                      <a:pt x="836" y="885"/>
                      <a:pt x="1038" y="683"/>
                      <a:pt x="1038" y="453"/>
                    </a:cubicBezTo>
                    <a:cubicBezTo>
                      <a:pt x="1038" y="181"/>
                      <a:pt x="815" y="1"/>
                      <a:pt x="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5"/>
              <p:cNvSpPr/>
              <p:nvPr/>
            </p:nvSpPr>
            <p:spPr>
              <a:xfrm>
                <a:off x="1418164" y="4371691"/>
                <a:ext cx="22556" cy="24819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8" extrusionOk="0">
                    <a:moveTo>
                      <a:pt x="145" y="1"/>
                    </a:moveTo>
                    <a:cubicBezTo>
                      <a:pt x="58" y="1"/>
                      <a:pt x="0" y="58"/>
                      <a:pt x="0" y="145"/>
                    </a:cubicBezTo>
                    <a:cubicBezTo>
                      <a:pt x="0" y="231"/>
                      <a:pt x="58" y="317"/>
                      <a:pt x="145" y="317"/>
                    </a:cubicBezTo>
                    <a:cubicBezTo>
                      <a:pt x="231" y="317"/>
                      <a:pt x="289" y="231"/>
                      <a:pt x="289" y="145"/>
                    </a:cubicBezTo>
                    <a:cubicBezTo>
                      <a:pt x="289" y="58"/>
                      <a:pt x="231" y="1"/>
                      <a:pt x="1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5"/>
              <p:cNvSpPr/>
              <p:nvPr/>
            </p:nvSpPr>
            <p:spPr>
              <a:xfrm>
                <a:off x="1036443" y="4504290"/>
                <a:ext cx="26614" cy="18107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32" extrusionOk="0">
                    <a:moveTo>
                      <a:pt x="284" y="0"/>
                    </a:moveTo>
                    <a:cubicBezTo>
                      <a:pt x="184" y="0"/>
                      <a:pt x="1" y="231"/>
                      <a:pt x="197" y="231"/>
                    </a:cubicBezTo>
                    <a:cubicBezTo>
                      <a:pt x="283" y="231"/>
                      <a:pt x="341" y="174"/>
                      <a:pt x="341" y="87"/>
                    </a:cubicBezTo>
                    <a:cubicBezTo>
                      <a:pt x="341" y="24"/>
                      <a:pt x="317" y="0"/>
                      <a:pt x="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5"/>
              <p:cNvSpPr/>
              <p:nvPr/>
            </p:nvSpPr>
            <p:spPr>
              <a:xfrm>
                <a:off x="1204631" y="4128892"/>
                <a:ext cx="24819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89" extrusionOk="0">
                    <a:moveTo>
                      <a:pt x="144" y="1"/>
                    </a:moveTo>
                    <a:cubicBezTo>
                      <a:pt x="58" y="1"/>
                      <a:pt x="0" y="59"/>
                      <a:pt x="0" y="145"/>
                    </a:cubicBezTo>
                    <a:cubicBezTo>
                      <a:pt x="0" y="231"/>
                      <a:pt x="58" y="289"/>
                      <a:pt x="144" y="289"/>
                    </a:cubicBezTo>
                    <a:cubicBezTo>
                      <a:pt x="231" y="289"/>
                      <a:pt x="317" y="231"/>
                      <a:pt x="317" y="145"/>
                    </a:cubicBezTo>
                    <a:cubicBezTo>
                      <a:pt x="317" y="59"/>
                      <a:pt x="231" y="1"/>
                      <a:pt x="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5"/>
              <p:cNvSpPr/>
              <p:nvPr/>
            </p:nvSpPr>
            <p:spPr>
              <a:xfrm>
                <a:off x="1287750" y="4305431"/>
                <a:ext cx="27082" cy="1912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245" extrusionOk="0">
                    <a:moveTo>
                      <a:pt x="299" y="1"/>
                    </a:moveTo>
                    <a:cubicBezTo>
                      <a:pt x="200" y="1"/>
                      <a:pt x="1" y="245"/>
                      <a:pt x="203" y="245"/>
                    </a:cubicBezTo>
                    <a:cubicBezTo>
                      <a:pt x="260" y="245"/>
                      <a:pt x="347" y="158"/>
                      <a:pt x="347" y="72"/>
                    </a:cubicBezTo>
                    <a:cubicBezTo>
                      <a:pt x="347" y="21"/>
                      <a:pt x="32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5"/>
              <p:cNvSpPr/>
              <p:nvPr/>
            </p:nvSpPr>
            <p:spPr>
              <a:xfrm>
                <a:off x="1637315" y="4521148"/>
                <a:ext cx="25912" cy="2037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1" extrusionOk="0">
                    <a:moveTo>
                      <a:pt x="174" y="1"/>
                    </a:moveTo>
                    <a:cubicBezTo>
                      <a:pt x="102" y="1"/>
                      <a:pt x="30" y="44"/>
                      <a:pt x="15" y="131"/>
                    </a:cubicBezTo>
                    <a:cubicBezTo>
                      <a:pt x="1" y="217"/>
                      <a:pt x="80" y="260"/>
                      <a:pt x="163" y="260"/>
                    </a:cubicBezTo>
                    <a:cubicBezTo>
                      <a:pt x="246" y="260"/>
                      <a:pt x="332" y="217"/>
                      <a:pt x="332" y="131"/>
                    </a:cubicBezTo>
                    <a:cubicBezTo>
                      <a:pt x="318" y="44"/>
                      <a:pt x="246" y="1"/>
                      <a:pt x="1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5"/>
              <p:cNvSpPr/>
              <p:nvPr/>
            </p:nvSpPr>
            <p:spPr>
              <a:xfrm>
                <a:off x="879806" y="4372784"/>
                <a:ext cx="24819" cy="2037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61" extrusionOk="0">
                    <a:moveTo>
                      <a:pt x="148" y="1"/>
                    </a:moveTo>
                    <a:cubicBezTo>
                      <a:pt x="79" y="1"/>
                      <a:pt x="15" y="44"/>
                      <a:pt x="15" y="131"/>
                    </a:cubicBezTo>
                    <a:cubicBezTo>
                      <a:pt x="0" y="217"/>
                      <a:pt x="79" y="260"/>
                      <a:pt x="159" y="260"/>
                    </a:cubicBezTo>
                    <a:cubicBezTo>
                      <a:pt x="238" y="260"/>
                      <a:pt x="317" y="217"/>
                      <a:pt x="303" y="131"/>
                    </a:cubicBezTo>
                    <a:cubicBezTo>
                      <a:pt x="288" y="44"/>
                      <a:pt x="216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5"/>
              <p:cNvSpPr/>
              <p:nvPr/>
            </p:nvSpPr>
            <p:spPr>
              <a:xfrm>
                <a:off x="994455" y="3896238"/>
                <a:ext cx="24819" cy="2037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61" extrusionOk="0">
                    <a:moveTo>
                      <a:pt x="159" y="1"/>
                    </a:moveTo>
                    <a:cubicBezTo>
                      <a:pt x="94" y="1"/>
                      <a:pt x="29" y="44"/>
                      <a:pt x="15" y="130"/>
                    </a:cubicBezTo>
                    <a:cubicBezTo>
                      <a:pt x="0" y="217"/>
                      <a:pt x="79" y="260"/>
                      <a:pt x="159" y="260"/>
                    </a:cubicBezTo>
                    <a:cubicBezTo>
                      <a:pt x="238" y="260"/>
                      <a:pt x="317" y="217"/>
                      <a:pt x="303" y="130"/>
                    </a:cubicBezTo>
                    <a:cubicBezTo>
                      <a:pt x="288" y="44"/>
                      <a:pt x="223" y="1"/>
                      <a:pt x="1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5"/>
              <p:cNvSpPr/>
              <p:nvPr/>
            </p:nvSpPr>
            <p:spPr>
              <a:xfrm>
                <a:off x="1544441" y="3967025"/>
                <a:ext cx="26692" cy="181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2" extrusionOk="0">
                    <a:moveTo>
                      <a:pt x="285" y="1"/>
                    </a:moveTo>
                    <a:cubicBezTo>
                      <a:pt x="184" y="1"/>
                      <a:pt x="1" y="232"/>
                      <a:pt x="197" y="232"/>
                    </a:cubicBezTo>
                    <a:cubicBezTo>
                      <a:pt x="255" y="232"/>
                      <a:pt x="341" y="174"/>
                      <a:pt x="341" y="88"/>
                    </a:cubicBezTo>
                    <a:cubicBezTo>
                      <a:pt x="341" y="24"/>
                      <a:pt x="31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5"/>
              <p:cNvSpPr/>
              <p:nvPr/>
            </p:nvSpPr>
            <p:spPr>
              <a:xfrm>
                <a:off x="1759846" y="4324474"/>
                <a:ext cx="24819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89" extrusionOk="0">
                    <a:moveTo>
                      <a:pt x="173" y="1"/>
                    </a:moveTo>
                    <a:cubicBezTo>
                      <a:pt x="87" y="1"/>
                      <a:pt x="0" y="58"/>
                      <a:pt x="0" y="145"/>
                    </a:cubicBezTo>
                    <a:cubicBezTo>
                      <a:pt x="0" y="231"/>
                      <a:pt x="87" y="289"/>
                      <a:pt x="173" y="289"/>
                    </a:cubicBezTo>
                    <a:cubicBezTo>
                      <a:pt x="260" y="289"/>
                      <a:pt x="317" y="231"/>
                      <a:pt x="317" y="145"/>
                    </a:cubicBezTo>
                    <a:cubicBezTo>
                      <a:pt x="317" y="58"/>
                      <a:pt x="260" y="1"/>
                      <a:pt x="1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5"/>
              <p:cNvSpPr/>
              <p:nvPr/>
            </p:nvSpPr>
            <p:spPr>
              <a:xfrm>
                <a:off x="1418164" y="4119917"/>
                <a:ext cx="22556" cy="24819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8" extrusionOk="0">
                    <a:moveTo>
                      <a:pt x="145" y="1"/>
                    </a:moveTo>
                    <a:cubicBezTo>
                      <a:pt x="58" y="1"/>
                      <a:pt x="0" y="87"/>
                      <a:pt x="0" y="174"/>
                    </a:cubicBezTo>
                    <a:cubicBezTo>
                      <a:pt x="0" y="260"/>
                      <a:pt x="58" y="318"/>
                      <a:pt x="145" y="318"/>
                    </a:cubicBezTo>
                    <a:cubicBezTo>
                      <a:pt x="231" y="318"/>
                      <a:pt x="289" y="260"/>
                      <a:pt x="289" y="174"/>
                    </a:cubicBezTo>
                    <a:cubicBezTo>
                      <a:pt x="289" y="87"/>
                      <a:pt x="231" y="1"/>
                      <a:pt x="1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5"/>
              <p:cNvSpPr/>
              <p:nvPr/>
            </p:nvSpPr>
            <p:spPr>
              <a:xfrm>
                <a:off x="960739" y="3992937"/>
                <a:ext cx="27004" cy="2029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60" extrusionOk="0">
                    <a:moveTo>
                      <a:pt x="173" y="0"/>
                    </a:moveTo>
                    <a:cubicBezTo>
                      <a:pt x="87" y="0"/>
                      <a:pt x="0" y="44"/>
                      <a:pt x="15" y="130"/>
                    </a:cubicBezTo>
                    <a:cubicBezTo>
                      <a:pt x="29" y="216"/>
                      <a:pt x="101" y="260"/>
                      <a:pt x="173" y="260"/>
                    </a:cubicBezTo>
                    <a:cubicBezTo>
                      <a:pt x="245" y="260"/>
                      <a:pt x="317" y="216"/>
                      <a:pt x="331" y="130"/>
                    </a:cubicBezTo>
                    <a:cubicBezTo>
                      <a:pt x="346" y="44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5"/>
              <p:cNvSpPr/>
              <p:nvPr/>
            </p:nvSpPr>
            <p:spPr>
              <a:xfrm>
                <a:off x="588697" y="4484077"/>
                <a:ext cx="1405011" cy="69774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894" extrusionOk="0">
                    <a:moveTo>
                      <a:pt x="605" y="1"/>
                    </a:moveTo>
                    <a:cubicBezTo>
                      <a:pt x="0" y="1"/>
                      <a:pt x="0" y="894"/>
                      <a:pt x="605" y="894"/>
                    </a:cubicBezTo>
                    <a:lnTo>
                      <a:pt x="17397" y="894"/>
                    </a:lnTo>
                    <a:cubicBezTo>
                      <a:pt x="18002" y="894"/>
                      <a:pt x="18002" y="1"/>
                      <a:pt x="17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5"/>
              <p:cNvSpPr/>
              <p:nvPr/>
            </p:nvSpPr>
            <p:spPr>
              <a:xfrm>
                <a:off x="568483" y="4486184"/>
                <a:ext cx="214631" cy="501533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6426" extrusionOk="0">
                    <a:moveTo>
                      <a:pt x="2226" y="0"/>
                    </a:moveTo>
                    <a:cubicBezTo>
                      <a:pt x="2060" y="0"/>
                      <a:pt x="1893" y="88"/>
                      <a:pt x="1815" y="291"/>
                    </a:cubicBezTo>
                    <a:lnTo>
                      <a:pt x="87" y="5821"/>
                    </a:lnTo>
                    <a:cubicBezTo>
                      <a:pt x="0" y="6109"/>
                      <a:pt x="231" y="6425"/>
                      <a:pt x="519" y="6425"/>
                    </a:cubicBezTo>
                    <a:cubicBezTo>
                      <a:pt x="720" y="6425"/>
                      <a:pt x="893" y="6281"/>
                      <a:pt x="951" y="6109"/>
                    </a:cubicBezTo>
                    <a:lnTo>
                      <a:pt x="2679" y="550"/>
                    </a:lnTo>
                    <a:cubicBezTo>
                      <a:pt x="2749" y="216"/>
                      <a:pt x="2487" y="0"/>
                      <a:pt x="2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5"/>
              <p:cNvSpPr/>
              <p:nvPr/>
            </p:nvSpPr>
            <p:spPr>
              <a:xfrm>
                <a:off x="1798089" y="4482984"/>
                <a:ext cx="213616" cy="50473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6467" extrusionOk="0">
                    <a:moveTo>
                      <a:pt x="493" y="0"/>
                    </a:moveTo>
                    <a:cubicBezTo>
                      <a:pt x="453" y="0"/>
                      <a:pt x="414" y="5"/>
                      <a:pt x="375" y="15"/>
                    </a:cubicBezTo>
                    <a:cubicBezTo>
                      <a:pt x="115" y="101"/>
                      <a:pt x="0" y="360"/>
                      <a:pt x="58" y="591"/>
                    </a:cubicBezTo>
                    <a:lnTo>
                      <a:pt x="1786" y="6150"/>
                    </a:lnTo>
                    <a:cubicBezTo>
                      <a:pt x="1843" y="6322"/>
                      <a:pt x="2016" y="6466"/>
                      <a:pt x="2218" y="6466"/>
                    </a:cubicBezTo>
                    <a:cubicBezTo>
                      <a:pt x="2276" y="6466"/>
                      <a:pt x="2304" y="6438"/>
                      <a:pt x="2362" y="6438"/>
                    </a:cubicBezTo>
                    <a:cubicBezTo>
                      <a:pt x="2592" y="6351"/>
                      <a:pt x="2736" y="6121"/>
                      <a:pt x="2650" y="5862"/>
                    </a:cubicBezTo>
                    <a:lnTo>
                      <a:pt x="922" y="332"/>
                    </a:lnTo>
                    <a:cubicBezTo>
                      <a:pt x="874" y="116"/>
                      <a:pt x="687" y="0"/>
                      <a:pt x="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5"/>
              <p:cNvSpPr/>
              <p:nvPr/>
            </p:nvSpPr>
            <p:spPr>
              <a:xfrm>
                <a:off x="687580" y="4538006"/>
                <a:ext cx="1200527" cy="15844"/>
              </a:xfrm>
              <a:custGeom>
                <a:avLst/>
                <a:gdLst/>
                <a:ahLst/>
                <a:cxnLst/>
                <a:rect l="l" t="t" r="r" b="b"/>
                <a:pathLst>
                  <a:path w="15382" h="203" extrusionOk="0">
                    <a:moveTo>
                      <a:pt x="116" y="1"/>
                    </a:moveTo>
                    <a:cubicBezTo>
                      <a:pt x="58" y="1"/>
                      <a:pt x="1" y="59"/>
                      <a:pt x="1" y="116"/>
                    </a:cubicBezTo>
                    <a:cubicBezTo>
                      <a:pt x="1" y="174"/>
                      <a:pt x="58" y="203"/>
                      <a:pt x="116" y="203"/>
                    </a:cubicBezTo>
                    <a:lnTo>
                      <a:pt x="15295" y="203"/>
                    </a:lnTo>
                    <a:cubicBezTo>
                      <a:pt x="15352" y="203"/>
                      <a:pt x="15381" y="174"/>
                      <a:pt x="15381" y="116"/>
                    </a:cubicBezTo>
                    <a:cubicBezTo>
                      <a:pt x="15381" y="59"/>
                      <a:pt x="15352" y="1"/>
                      <a:pt x="15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5"/>
              <p:cNvSpPr/>
              <p:nvPr/>
            </p:nvSpPr>
            <p:spPr>
              <a:xfrm>
                <a:off x="640363" y="4490867"/>
                <a:ext cx="1200527" cy="15766"/>
              </a:xfrm>
              <a:custGeom>
                <a:avLst/>
                <a:gdLst/>
                <a:ahLst/>
                <a:cxnLst/>
                <a:rect l="l" t="t" r="r" b="b"/>
                <a:pathLst>
                  <a:path w="15382" h="202" extrusionOk="0">
                    <a:moveTo>
                      <a:pt x="116" y="0"/>
                    </a:moveTo>
                    <a:cubicBezTo>
                      <a:pt x="58" y="0"/>
                      <a:pt x="1" y="29"/>
                      <a:pt x="1" y="87"/>
                    </a:cubicBezTo>
                    <a:cubicBezTo>
                      <a:pt x="1" y="144"/>
                      <a:pt x="58" y="202"/>
                      <a:pt x="116" y="202"/>
                    </a:cubicBezTo>
                    <a:lnTo>
                      <a:pt x="15295" y="202"/>
                    </a:lnTo>
                    <a:cubicBezTo>
                      <a:pt x="15353" y="202"/>
                      <a:pt x="15381" y="144"/>
                      <a:pt x="15381" y="87"/>
                    </a:cubicBezTo>
                    <a:cubicBezTo>
                      <a:pt x="15381" y="29"/>
                      <a:pt x="15353" y="0"/>
                      <a:pt x="15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5"/>
              <p:cNvSpPr/>
              <p:nvPr/>
            </p:nvSpPr>
            <p:spPr>
              <a:xfrm>
                <a:off x="588697" y="4484077"/>
                <a:ext cx="1405011" cy="69774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894" extrusionOk="0">
                    <a:moveTo>
                      <a:pt x="605" y="1"/>
                    </a:moveTo>
                    <a:cubicBezTo>
                      <a:pt x="0" y="1"/>
                      <a:pt x="0" y="894"/>
                      <a:pt x="605" y="894"/>
                    </a:cubicBezTo>
                    <a:lnTo>
                      <a:pt x="17397" y="894"/>
                    </a:lnTo>
                    <a:cubicBezTo>
                      <a:pt x="18002" y="894"/>
                      <a:pt x="18002" y="1"/>
                      <a:pt x="17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1" name="Google Shape;1511;p45"/>
            <p:cNvGrpSpPr/>
            <p:nvPr/>
          </p:nvGrpSpPr>
          <p:grpSpPr>
            <a:xfrm>
              <a:off x="1252492" y="2034318"/>
              <a:ext cx="529918" cy="553725"/>
              <a:chOff x="4079542" y="908618"/>
              <a:chExt cx="529918" cy="553725"/>
            </a:xfrm>
          </p:grpSpPr>
          <p:sp>
            <p:nvSpPr>
              <p:cNvPr id="1512" name="Google Shape;1512;p45"/>
              <p:cNvSpPr/>
              <p:nvPr/>
            </p:nvSpPr>
            <p:spPr>
              <a:xfrm>
                <a:off x="4079542" y="908618"/>
                <a:ext cx="144552" cy="113681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736" extrusionOk="0">
                    <a:moveTo>
                      <a:pt x="1752" y="1"/>
                    </a:moveTo>
                    <a:cubicBezTo>
                      <a:pt x="1632" y="1"/>
                      <a:pt x="1509" y="17"/>
                      <a:pt x="1383" y="50"/>
                    </a:cubicBezTo>
                    <a:cubicBezTo>
                      <a:pt x="202" y="367"/>
                      <a:pt x="0" y="1951"/>
                      <a:pt x="1066" y="2556"/>
                    </a:cubicBezTo>
                    <a:cubicBezTo>
                      <a:pt x="1281" y="2678"/>
                      <a:pt x="1514" y="2736"/>
                      <a:pt x="1744" y="2736"/>
                    </a:cubicBezTo>
                    <a:cubicBezTo>
                      <a:pt x="2222" y="2736"/>
                      <a:pt x="2685" y="2485"/>
                      <a:pt x="2938" y="2038"/>
                    </a:cubicBezTo>
                    <a:cubicBezTo>
                      <a:pt x="3479" y="1111"/>
                      <a:pt x="2755" y="1"/>
                      <a:pt x="1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5"/>
              <p:cNvSpPr/>
              <p:nvPr/>
            </p:nvSpPr>
            <p:spPr>
              <a:xfrm>
                <a:off x="4113030" y="914019"/>
                <a:ext cx="90994" cy="51771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246" extrusionOk="0">
                    <a:moveTo>
                      <a:pt x="939" y="0"/>
                    </a:moveTo>
                    <a:cubicBezTo>
                      <a:pt x="617" y="0"/>
                      <a:pt x="289" y="122"/>
                      <a:pt x="30" y="381"/>
                    </a:cubicBezTo>
                    <a:cubicBezTo>
                      <a:pt x="1" y="410"/>
                      <a:pt x="1" y="496"/>
                      <a:pt x="30" y="554"/>
                    </a:cubicBezTo>
                    <a:lnTo>
                      <a:pt x="59" y="554"/>
                    </a:lnTo>
                    <a:cubicBezTo>
                      <a:pt x="87" y="568"/>
                      <a:pt x="116" y="576"/>
                      <a:pt x="145" y="576"/>
                    </a:cubicBezTo>
                    <a:cubicBezTo>
                      <a:pt x="174" y="576"/>
                      <a:pt x="203" y="568"/>
                      <a:pt x="231" y="554"/>
                    </a:cubicBezTo>
                    <a:cubicBezTo>
                      <a:pt x="421" y="347"/>
                      <a:pt x="674" y="243"/>
                      <a:pt x="932" y="243"/>
                    </a:cubicBezTo>
                    <a:cubicBezTo>
                      <a:pt x="1105" y="243"/>
                      <a:pt x="1280" y="289"/>
                      <a:pt x="1441" y="381"/>
                    </a:cubicBezTo>
                    <a:cubicBezTo>
                      <a:pt x="1585" y="468"/>
                      <a:pt x="1729" y="583"/>
                      <a:pt x="1815" y="727"/>
                    </a:cubicBezTo>
                    <a:cubicBezTo>
                      <a:pt x="1873" y="871"/>
                      <a:pt x="1931" y="1015"/>
                      <a:pt x="1931" y="1130"/>
                    </a:cubicBezTo>
                    <a:cubicBezTo>
                      <a:pt x="1960" y="1216"/>
                      <a:pt x="2017" y="1245"/>
                      <a:pt x="2075" y="1245"/>
                    </a:cubicBezTo>
                    <a:cubicBezTo>
                      <a:pt x="2132" y="1245"/>
                      <a:pt x="2190" y="1188"/>
                      <a:pt x="2190" y="1101"/>
                    </a:cubicBezTo>
                    <a:cubicBezTo>
                      <a:pt x="2161" y="928"/>
                      <a:pt x="2104" y="784"/>
                      <a:pt x="2017" y="612"/>
                    </a:cubicBezTo>
                    <a:cubicBezTo>
                      <a:pt x="1787" y="217"/>
                      <a:pt x="1368" y="0"/>
                      <a:pt x="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5"/>
              <p:cNvSpPr/>
              <p:nvPr/>
            </p:nvSpPr>
            <p:spPr>
              <a:xfrm>
                <a:off x="4085525" y="1347831"/>
                <a:ext cx="144552" cy="114512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756" extrusionOk="0">
                    <a:moveTo>
                      <a:pt x="1751" y="0"/>
                    </a:moveTo>
                    <a:cubicBezTo>
                      <a:pt x="1632" y="0"/>
                      <a:pt x="1509" y="16"/>
                      <a:pt x="1383" y="50"/>
                    </a:cubicBezTo>
                    <a:cubicBezTo>
                      <a:pt x="202" y="367"/>
                      <a:pt x="0" y="1951"/>
                      <a:pt x="1066" y="2556"/>
                    </a:cubicBezTo>
                    <a:cubicBezTo>
                      <a:pt x="1279" y="2691"/>
                      <a:pt x="1515" y="2755"/>
                      <a:pt x="1749" y="2755"/>
                    </a:cubicBezTo>
                    <a:cubicBezTo>
                      <a:pt x="2213" y="2755"/>
                      <a:pt x="2671" y="2506"/>
                      <a:pt x="2938" y="2066"/>
                    </a:cubicBezTo>
                    <a:cubicBezTo>
                      <a:pt x="3479" y="1114"/>
                      <a:pt x="2754" y="0"/>
                      <a:pt x="17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5"/>
              <p:cNvSpPr/>
              <p:nvPr/>
            </p:nvSpPr>
            <p:spPr>
              <a:xfrm>
                <a:off x="4119013" y="1353607"/>
                <a:ext cx="90994" cy="5173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245" extrusionOk="0">
                    <a:moveTo>
                      <a:pt x="929" y="0"/>
                    </a:moveTo>
                    <a:cubicBezTo>
                      <a:pt x="600" y="0"/>
                      <a:pt x="273" y="128"/>
                      <a:pt x="30" y="372"/>
                    </a:cubicBezTo>
                    <a:cubicBezTo>
                      <a:pt x="1" y="429"/>
                      <a:pt x="1" y="487"/>
                      <a:pt x="30" y="545"/>
                    </a:cubicBezTo>
                    <a:lnTo>
                      <a:pt x="59" y="573"/>
                    </a:lnTo>
                    <a:cubicBezTo>
                      <a:pt x="82" y="585"/>
                      <a:pt x="106" y="592"/>
                      <a:pt x="130" y="592"/>
                    </a:cubicBezTo>
                    <a:cubicBezTo>
                      <a:pt x="164" y="592"/>
                      <a:pt x="198" y="578"/>
                      <a:pt x="231" y="545"/>
                    </a:cubicBezTo>
                    <a:cubicBezTo>
                      <a:pt x="427" y="349"/>
                      <a:pt x="688" y="242"/>
                      <a:pt x="953" y="242"/>
                    </a:cubicBezTo>
                    <a:cubicBezTo>
                      <a:pt x="1119" y="242"/>
                      <a:pt x="1286" y="283"/>
                      <a:pt x="1441" y="372"/>
                    </a:cubicBezTo>
                    <a:cubicBezTo>
                      <a:pt x="1585" y="487"/>
                      <a:pt x="1729" y="602"/>
                      <a:pt x="1816" y="746"/>
                    </a:cubicBezTo>
                    <a:cubicBezTo>
                      <a:pt x="1873" y="861"/>
                      <a:pt x="1931" y="1005"/>
                      <a:pt x="1931" y="1149"/>
                    </a:cubicBezTo>
                    <a:cubicBezTo>
                      <a:pt x="1944" y="1214"/>
                      <a:pt x="1992" y="1244"/>
                      <a:pt x="2043" y="1244"/>
                    </a:cubicBezTo>
                    <a:cubicBezTo>
                      <a:pt x="2106" y="1244"/>
                      <a:pt x="2174" y="1200"/>
                      <a:pt x="2190" y="1121"/>
                    </a:cubicBezTo>
                    <a:cubicBezTo>
                      <a:pt x="2132" y="717"/>
                      <a:pt x="1902" y="372"/>
                      <a:pt x="1556" y="170"/>
                    </a:cubicBezTo>
                    <a:cubicBezTo>
                      <a:pt x="1362" y="56"/>
                      <a:pt x="1145" y="0"/>
                      <a:pt x="9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5"/>
              <p:cNvSpPr/>
              <p:nvPr/>
            </p:nvSpPr>
            <p:spPr>
              <a:xfrm>
                <a:off x="4169287" y="1221731"/>
                <a:ext cx="104166" cy="151034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3635" extrusionOk="0">
                    <a:moveTo>
                      <a:pt x="2078" y="1"/>
                    </a:moveTo>
                    <a:cubicBezTo>
                      <a:pt x="1954" y="1"/>
                      <a:pt x="1832" y="64"/>
                      <a:pt x="1758" y="176"/>
                    </a:cubicBezTo>
                    <a:lnTo>
                      <a:pt x="116" y="3085"/>
                    </a:lnTo>
                    <a:cubicBezTo>
                      <a:pt x="1" y="3258"/>
                      <a:pt x="87" y="3488"/>
                      <a:pt x="260" y="3575"/>
                    </a:cubicBezTo>
                    <a:cubicBezTo>
                      <a:pt x="321" y="3615"/>
                      <a:pt x="386" y="3634"/>
                      <a:pt x="449" y="3634"/>
                    </a:cubicBezTo>
                    <a:cubicBezTo>
                      <a:pt x="565" y="3634"/>
                      <a:pt x="675" y="3571"/>
                      <a:pt x="750" y="3459"/>
                    </a:cubicBezTo>
                    <a:lnTo>
                      <a:pt x="2391" y="550"/>
                    </a:lnTo>
                    <a:cubicBezTo>
                      <a:pt x="2506" y="377"/>
                      <a:pt x="2449" y="147"/>
                      <a:pt x="2276" y="61"/>
                    </a:cubicBezTo>
                    <a:cubicBezTo>
                      <a:pt x="2215" y="20"/>
                      <a:pt x="2146" y="1"/>
                      <a:pt x="20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5"/>
              <p:cNvSpPr/>
              <p:nvPr/>
            </p:nvSpPr>
            <p:spPr>
              <a:xfrm>
                <a:off x="4162099" y="996743"/>
                <a:ext cx="105371" cy="150328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618" extrusionOk="0">
                    <a:moveTo>
                      <a:pt x="449" y="1"/>
                    </a:moveTo>
                    <a:cubicBezTo>
                      <a:pt x="386" y="1"/>
                      <a:pt x="321" y="20"/>
                      <a:pt x="260" y="61"/>
                    </a:cubicBezTo>
                    <a:cubicBezTo>
                      <a:pt x="58" y="147"/>
                      <a:pt x="1" y="378"/>
                      <a:pt x="116" y="550"/>
                    </a:cubicBezTo>
                    <a:lnTo>
                      <a:pt x="1815" y="3431"/>
                    </a:lnTo>
                    <a:cubicBezTo>
                      <a:pt x="1844" y="3488"/>
                      <a:pt x="1873" y="3517"/>
                      <a:pt x="1931" y="3575"/>
                    </a:cubicBezTo>
                    <a:cubicBezTo>
                      <a:pt x="1988" y="3603"/>
                      <a:pt x="2053" y="3618"/>
                      <a:pt x="2118" y="3618"/>
                    </a:cubicBezTo>
                    <a:cubicBezTo>
                      <a:pt x="2183" y="3618"/>
                      <a:pt x="2247" y="3603"/>
                      <a:pt x="2305" y="3575"/>
                    </a:cubicBezTo>
                    <a:cubicBezTo>
                      <a:pt x="2478" y="3459"/>
                      <a:pt x="2535" y="3229"/>
                      <a:pt x="2449" y="3056"/>
                    </a:cubicBezTo>
                    <a:lnTo>
                      <a:pt x="750" y="176"/>
                    </a:lnTo>
                    <a:cubicBezTo>
                      <a:pt x="675" y="64"/>
                      <a:pt x="565" y="1"/>
                      <a:pt x="4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5"/>
              <p:cNvSpPr/>
              <p:nvPr/>
            </p:nvSpPr>
            <p:spPr>
              <a:xfrm>
                <a:off x="4359955" y="1171581"/>
                <a:ext cx="180369" cy="31163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750" extrusionOk="0">
                    <a:moveTo>
                      <a:pt x="3851" y="0"/>
                    </a:moveTo>
                    <a:lnTo>
                      <a:pt x="510" y="29"/>
                    </a:lnTo>
                    <a:cubicBezTo>
                      <a:pt x="499" y="28"/>
                      <a:pt x="488" y="28"/>
                      <a:pt x="478" y="28"/>
                    </a:cubicBezTo>
                    <a:cubicBezTo>
                      <a:pt x="101" y="28"/>
                      <a:pt x="1" y="523"/>
                      <a:pt x="337" y="692"/>
                    </a:cubicBezTo>
                    <a:cubicBezTo>
                      <a:pt x="394" y="720"/>
                      <a:pt x="452" y="749"/>
                      <a:pt x="510" y="749"/>
                    </a:cubicBezTo>
                    <a:lnTo>
                      <a:pt x="3851" y="720"/>
                    </a:lnTo>
                    <a:cubicBezTo>
                      <a:pt x="4340" y="720"/>
                      <a:pt x="4340" y="0"/>
                      <a:pt x="3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5"/>
              <p:cNvSpPr/>
              <p:nvPr/>
            </p:nvSpPr>
            <p:spPr>
              <a:xfrm>
                <a:off x="4138167" y="1074107"/>
                <a:ext cx="287900" cy="227362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5472" extrusionOk="0">
                    <a:moveTo>
                      <a:pt x="3502" y="1"/>
                    </a:moveTo>
                    <a:cubicBezTo>
                      <a:pt x="3264" y="1"/>
                      <a:pt x="3017" y="32"/>
                      <a:pt x="2766" y="100"/>
                    </a:cubicBezTo>
                    <a:cubicBezTo>
                      <a:pt x="433" y="733"/>
                      <a:pt x="1" y="3902"/>
                      <a:pt x="2132" y="5111"/>
                    </a:cubicBezTo>
                    <a:cubicBezTo>
                      <a:pt x="2555" y="5355"/>
                      <a:pt x="3017" y="5471"/>
                      <a:pt x="3474" y="5471"/>
                    </a:cubicBezTo>
                    <a:cubicBezTo>
                      <a:pt x="4419" y="5471"/>
                      <a:pt x="5343" y="4977"/>
                      <a:pt x="5848" y="4103"/>
                    </a:cubicBezTo>
                    <a:cubicBezTo>
                      <a:pt x="6929" y="2224"/>
                      <a:pt x="5503" y="1"/>
                      <a:pt x="3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5"/>
              <p:cNvSpPr/>
              <p:nvPr/>
            </p:nvSpPr>
            <p:spPr>
              <a:xfrm>
                <a:off x="4205186" y="1083082"/>
                <a:ext cx="181947" cy="104332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2511" extrusionOk="0">
                    <a:moveTo>
                      <a:pt x="1886" y="0"/>
                    </a:moveTo>
                    <a:cubicBezTo>
                      <a:pt x="1251" y="0"/>
                      <a:pt x="609" y="242"/>
                      <a:pt x="116" y="748"/>
                    </a:cubicBezTo>
                    <a:cubicBezTo>
                      <a:pt x="1" y="834"/>
                      <a:pt x="1" y="1007"/>
                      <a:pt x="116" y="1122"/>
                    </a:cubicBezTo>
                    <a:cubicBezTo>
                      <a:pt x="116" y="1122"/>
                      <a:pt x="145" y="1151"/>
                      <a:pt x="145" y="1151"/>
                    </a:cubicBezTo>
                    <a:cubicBezTo>
                      <a:pt x="189" y="1173"/>
                      <a:pt x="233" y="1182"/>
                      <a:pt x="275" y="1182"/>
                    </a:cubicBezTo>
                    <a:cubicBezTo>
                      <a:pt x="344" y="1182"/>
                      <a:pt x="408" y="1158"/>
                      <a:pt x="462" y="1122"/>
                    </a:cubicBezTo>
                    <a:cubicBezTo>
                      <a:pt x="839" y="727"/>
                      <a:pt x="1350" y="527"/>
                      <a:pt x="1865" y="527"/>
                    </a:cubicBezTo>
                    <a:cubicBezTo>
                      <a:pt x="2215" y="527"/>
                      <a:pt x="2567" y="619"/>
                      <a:pt x="2881" y="805"/>
                    </a:cubicBezTo>
                    <a:cubicBezTo>
                      <a:pt x="3428" y="1122"/>
                      <a:pt x="3803" y="1669"/>
                      <a:pt x="3889" y="2332"/>
                    </a:cubicBezTo>
                    <a:cubicBezTo>
                      <a:pt x="3889" y="2432"/>
                      <a:pt x="3998" y="2510"/>
                      <a:pt x="4102" y="2510"/>
                    </a:cubicBezTo>
                    <a:cubicBezTo>
                      <a:pt x="4118" y="2510"/>
                      <a:pt x="4133" y="2509"/>
                      <a:pt x="4148" y="2505"/>
                    </a:cubicBezTo>
                    <a:cubicBezTo>
                      <a:pt x="4292" y="2476"/>
                      <a:pt x="4379" y="2361"/>
                      <a:pt x="4379" y="2246"/>
                    </a:cubicBezTo>
                    <a:cubicBezTo>
                      <a:pt x="4321" y="1900"/>
                      <a:pt x="4235" y="1554"/>
                      <a:pt x="4033" y="1237"/>
                    </a:cubicBezTo>
                    <a:cubicBezTo>
                      <a:pt x="3572" y="431"/>
                      <a:pt x="2735" y="0"/>
                      <a:pt x="18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5"/>
              <p:cNvSpPr/>
              <p:nvPr/>
            </p:nvSpPr>
            <p:spPr>
              <a:xfrm>
                <a:off x="4464866" y="1131237"/>
                <a:ext cx="144594" cy="113681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736" extrusionOk="0">
                    <a:moveTo>
                      <a:pt x="1759" y="0"/>
                    </a:moveTo>
                    <a:cubicBezTo>
                      <a:pt x="1638" y="0"/>
                      <a:pt x="1512" y="16"/>
                      <a:pt x="1383" y="50"/>
                    </a:cubicBezTo>
                    <a:cubicBezTo>
                      <a:pt x="203" y="366"/>
                      <a:pt x="1" y="1951"/>
                      <a:pt x="1067" y="2555"/>
                    </a:cubicBezTo>
                    <a:cubicBezTo>
                      <a:pt x="1283" y="2678"/>
                      <a:pt x="1519" y="2736"/>
                      <a:pt x="1751" y="2736"/>
                    </a:cubicBezTo>
                    <a:cubicBezTo>
                      <a:pt x="2227" y="2736"/>
                      <a:pt x="2687" y="2492"/>
                      <a:pt x="2939" y="2066"/>
                    </a:cubicBezTo>
                    <a:cubicBezTo>
                      <a:pt x="3479" y="1113"/>
                      <a:pt x="2778" y="0"/>
                      <a:pt x="17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5"/>
              <p:cNvSpPr/>
              <p:nvPr/>
            </p:nvSpPr>
            <p:spPr>
              <a:xfrm>
                <a:off x="4498396" y="1136680"/>
                <a:ext cx="90994" cy="52021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252" extrusionOk="0">
                    <a:moveTo>
                      <a:pt x="935" y="1"/>
                    </a:moveTo>
                    <a:cubicBezTo>
                      <a:pt x="620" y="1"/>
                      <a:pt x="303" y="123"/>
                      <a:pt x="58" y="379"/>
                    </a:cubicBezTo>
                    <a:cubicBezTo>
                      <a:pt x="0" y="408"/>
                      <a:pt x="0" y="495"/>
                      <a:pt x="58" y="552"/>
                    </a:cubicBezTo>
                    <a:lnTo>
                      <a:pt x="87" y="552"/>
                    </a:lnTo>
                    <a:cubicBezTo>
                      <a:pt x="101" y="567"/>
                      <a:pt x="130" y="574"/>
                      <a:pt x="159" y="574"/>
                    </a:cubicBezTo>
                    <a:cubicBezTo>
                      <a:pt x="188" y="574"/>
                      <a:pt x="216" y="567"/>
                      <a:pt x="231" y="552"/>
                    </a:cubicBezTo>
                    <a:cubicBezTo>
                      <a:pt x="426" y="357"/>
                      <a:pt x="698" y="249"/>
                      <a:pt x="972" y="249"/>
                    </a:cubicBezTo>
                    <a:cubicBezTo>
                      <a:pt x="1143" y="249"/>
                      <a:pt x="1315" y="291"/>
                      <a:pt x="1469" y="379"/>
                    </a:cubicBezTo>
                    <a:cubicBezTo>
                      <a:pt x="1613" y="466"/>
                      <a:pt x="1729" y="610"/>
                      <a:pt x="1815" y="754"/>
                    </a:cubicBezTo>
                    <a:cubicBezTo>
                      <a:pt x="1901" y="869"/>
                      <a:pt x="1930" y="1013"/>
                      <a:pt x="1959" y="1157"/>
                    </a:cubicBezTo>
                    <a:cubicBezTo>
                      <a:pt x="1959" y="1204"/>
                      <a:pt x="1997" y="1251"/>
                      <a:pt x="2058" y="1251"/>
                    </a:cubicBezTo>
                    <a:cubicBezTo>
                      <a:pt x="2072" y="1251"/>
                      <a:pt x="2087" y="1249"/>
                      <a:pt x="2103" y="1244"/>
                    </a:cubicBezTo>
                    <a:cubicBezTo>
                      <a:pt x="2161" y="1244"/>
                      <a:pt x="2189" y="1186"/>
                      <a:pt x="2189" y="1128"/>
                    </a:cubicBezTo>
                    <a:cubicBezTo>
                      <a:pt x="2189" y="956"/>
                      <a:pt x="2132" y="783"/>
                      <a:pt x="2017" y="639"/>
                    </a:cubicBezTo>
                    <a:cubicBezTo>
                      <a:pt x="1785" y="224"/>
                      <a:pt x="136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3" name="Google Shape;1523;p45"/>
            <p:cNvGrpSpPr/>
            <p:nvPr/>
          </p:nvGrpSpPr>
          <p:grpSpPr>
            <a:xfrm>
              <a:off x="2092563" y="2166560"/>
              <a:ext cx="764769" cy="721682"/>
              <a:chOff x="762238" y="2252185"/>
              <a:chExt cx="764769" cy="721682"/>
            </a:xfrm>
          </p:grpSpPr>
          <p:sp>
            <p:nvSpPr>
              <p:cNvPr id="1524" name="Google Shape;1524;p45"/>
              <p:cNvSpPr/>
              <p:nvPr/>
            </p:nvSpPr>
            <p:spPr>
              <a:xfrm>
                <a:off x="878325" y="2259373"/>
                <a:ext cx="539776" cy="707347"/>
              </a:xfrm>
              <a:custGeom>
                <a:avLst/>
                <a:gdLst/>
                <a:ahLst/>
                <a:cxnLst/>
                <a:rect l="l" t="t" r="r" b="b"/>
                <a:pathLst>
                  <a:path w="12991" h="17024" fill="none" extrusionOk="0">
                    <a:moveTo>
                      <a:pt x="11234" y="6453"/>
                    </a:moveTo>
                    <a:cubicBezTo>
                      <a:pt x="12991" y="10543"/>
                      <a:pt x="12299" y="14748"/>
                      <a:pt x="9678" y="15871"/>
                    </a:cubicBezTo>
                    <a:cubicBezTo>
                      <a:pt x="7057" y="17023"/>
                      <a:pt x="3515" y="14632"/>
                      <a:pt x="1758" y="10543"/>
                    </a:cubicBezTo>
                    <a:cubicBezTo>
                      <a:pt x="1" y="6481"/>
                      <a:pt x="692" y="2276"/>
                      <a:pt x="3313" y="1153"/>
                    </a:cubicBezTo>
                    <a:cubicBezTo>
                      <a:pt x="5934" y="1"/>
                      <a:pt x="9477" y="2391"/>
                      <a:pt x="11234" y="6453"/>
                    </a:cubicBezTo>
                    <a:close/>
                  </a:path>
                </a:pathLst>
              </a:custGeom>
              <a:solidFill>
                <a:schemeClr val="dk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5"/>
              <p:cNvSpPr/>
              <p:nvPr/>
            </p:nvSpPr>
            <p:spPr>
              <a:xfrm>
                <a:off x="844837" y="2252185"/>
                <a:ext cx="607960" cy="721682"/>
              </a:xfrm>
              <a:custGeom>
                <a:avLst/>
                <a:gdLst/>
                <a:ahLst/>
                <a:cxnLst/>
                <a:rect l="l" t="t" r="r" b="b"/>
                <a:pathLst>
                  <a:path w="14632" h="17369" fill="none" extrusionOk="0">
                    <a:moveTo>
                      <a:pt x="12529" y="1528"/>
                    </a:moveTo>
                    <a:cubicBezTo>
                      <a:pt x="14632" y="3054"/>
                      <a:pt x="13969" y="7490"/>
                      <a:pt x="11089" y="11436"/>
                    </a:cubicBezTo>
                    <a:cubicBezTo>
                      <a:pt x="8180" y="15410"/>
                      <a:pt x="4148" y="17369"/>
                      <a:pt x="2074" y="15842"/>
                    </a:cubicBezTo>
                    <a:cubicBezTo>
                      <a:pt x="0" y="14316"/>
                      <a:pt x="634" y="9880"/>
                      <a:pt x="3514" y="5934"/>
                    </a:cubicBezTo>
                    <a:cubicBezTo>
                      <a:pt x="6423" y="1988"/>
                      <a:pt x="10456" y="1"/>
                      <a:pt x="12529" y="1528"/>
                    </a:cubicBezTo>
                    <a:close/>
                  </a:path>
                </a:pathLst>
              </a:custGeom>
              <a:solidFill>
                <a:schemeClr val="dk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5"/>
              <p:cNvSpPr/>
              <p:nvPr/>
            </p:nvSpPr>
            <p:spPr>
              <a:xfrm>
                <a:off x="769425" y="2394615"/>
                <a:ext cx="757581" cy="436857"/>
              </a:xfrm>
              <a:custGeom>
                <a:avLst/>
                <a:gdLst/>
                <a:ahLst/>
                <a:cxnLst/>
                <a:rect l="l" t="t" r="r" b="b"/>
                <a:pathLst>
                  <a:path w="18233" h="10514" fill="none" extrusionOk="0">
                    <a:moveTo>
                      <a:pt x="9707" y="605"/>
                    </a:moveTo>
                    <a:cubicBezTo>
                      <a:pt x="14575" y="1239"/>
                      <a:pt x="18233" y="3802"/>
                      <a:pt x="17916" y="6366"/>
                    </a:cubicBezTo>
                    <a:cubicBezTo>
                      <a:pt x="17570" y="8929"/>
                      <a:pt x="13394" y="10513"/>
                      <a:pt x="8526" y="9880"/>
                    </a:cubicBezTo>
                    <a:cubicBezTo>
                      <a:pt x="3659" y="9275"/>
                      <a:pt x="1" y="6683"/>
                      <a:pt x="317" y="4148"/>
                    </a:cubicBezTo>
                    <a:cubicBezTo>
                      <a:pt x="634" y="1585"/>
                      <a:pt x="4839" y="0"/>
                      <a:pt x="9707" y="605"/>
                    </a:cubicBezTo>
                    <a:close/>
                  </a:path>
                </a:pathLst>
              </a:custGeom>
              <a:solidFill>
                <a:schemeClr val="dk1"/>
              </a:solidFill>
              <a:ln w="8650" cap="flat" cmpd="sng">
                <a:solidFill>
                  <a:schemeClr val="dk1"/>
                </a:solidFill>
                <a:prstDash val="solid"/>
                <a:miter lim="288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45"/>
              <p:cNvSpPr/>
              <p:nvPr/>
            </p:nvSpPr>
            <p:spPr>
              <a:xfrm>
                <a:off x="1018345" y="2498861"/>
                <a:ext cx="259729" cy="228940"/>
              </a:xfrm>
              <a:custGeom>
                <a:avLst/>
                <a:gdLst/>
                <a:ahLst/>
                <a:cxnLst/>
                <a:rect l="l" t="t" r="r" b="b"/>
                <a:pathLst>
                  <a:path w="6251" h="5510" extrusionOk="0">
                    <a:moveTo>
                      <a:pt x="3137" y="1"/>
                    </a:moveTo>
                    <a:cubicBezTo>
                      <a:pt x="2290" y="1"/>
                      <a:pt x="1446" y="395"/>
                      <a:pt x="893" y="1121"/>
                    </a:cubicBezTo>
                    <a:cubicBezTo>
                      <a:pt x="1" y="2359"/>
                      <a:pt x="260" y="4087"/>
                      <a:pt x="1498" y="4980"/>
                    </a:cubicBezTo>
                    <a:cubicBezTo>
                      <a:pt x="1993" y="5337"/>
                      <a:pt x="2561" y="5510"/>
                      <a:pt x="3124" y="5510"/>
                    </a:cubicBezTo>
                    <a:cubicBezTo>
                      <a:pt x="3970" y="5510"/>
                      <a:pt x="4804" y="5119"/>
                      <a:pt x="5358" y="4375"/>
                    </a:cubicBezTo>
                    <a:cubicBezTo>
                      <a:pt x="6251" y="3166"/>
                      <a:pt x="5991" y="1437"/>
                      <a:pt x="4753" y="545"/>
                    </a:cubicBezTo>
                    <a:cubicBezTo>
                      <a:pt x="4269" y="176"/>
                      <a:pt x="3702" y="1"/>
                      <a:pt x="3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45"/>
              <p:cNvSpPr/>
              <p:nvPr/>
            </p:nvSpPr>
            <p:spPr>
              <a:xfrm>
                <a:off x="1034466" y="2508168"/>
                <a:ext cx="178083" cy="129594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3119" extrusionOk="0">
                    <a:moveTo>
                      <a:pt x="2746" y="1"/>
                    </a:moveTo>
                    <a:cubicBezTo>
                      <a:pt x="1294" y="1"/>
                      <a:pt x="1" y="1284"/>
                      <a:pt x="246" y="2913"/>
                    </a:cubicBezTo>
                    <a:cubicBezTo>
                      <a:pt x="272" y="3016"/>
                      <a:pt x="367" y="3119"/>
                      <a:pt x="490" y="3119"/>
                    </a:cubicBezTo>
                    <a:cubicBezTo>
                      <a:pt x="504" y="3119"/>
                      <a:pt x="519" y="3117"/>
                      <a:pt x="534" y="3114"/>
                    </a:cubicBezTo>
                    <a:lnTo>
                      <a:pt x="592" y="3086"/>
                    </a:lnTo>
                    <a:cubicBezTo>
                      <a:pt x="678" y="3057"/>
                      <a:pt x="765" y="2942"/>
                      <a:pt x="736" y="2826"/>
                    </a:cubicBezTo>
                    <a:cubicBezTo>
                      <a:pt x="592" y="1905"/>
                      <a:pt x="1081" y="1041"/>
                      <a:pt x="1946" y="666"/>
                    </a:cubicBezTo>
                    <a:cubicBezTo>
                      <a:pt x="2199" y="552"/>
                      <a:pt x="2475" y="494"/>
                      <a:pt x="2751" y="494"/>
                    </a:cubicBezTo>
                    <a:cubicBezTo>
                      <a:pt x="3102" y="494"/>
                      <a:pt x="3454" y="588"/>
                      <a:pt x="3760" y="781"/>
                    </a:cubicBezTo>
                    <a:cubicBezTo>
                      <a:pt x="3807" y="809"/>
                      <a:pt x="3853" y="821"/>
                      <a:pt x="3897" y="821"/>
                    </a:cubicBezTo>
                    <a:cubicBezTo>
                      <a:pt x="4125" y="821"/>
                      <a:pt x="4285" y="494"/>
                      <a:pt x="4019" y="349"/>
                    </a:cubicBezTo>
                    <a:cubicBezTo>
                      <a:pt x="3604" y="109"/>
                      <a:pt x="3168" y="1"/>
                      <a:pt x="2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5"/>
              <p:cNvSpPr/>
              <p:nvPr/>
            </p:nvSpPr>
            <p:spPr>
              <a:xfrm>
                <a:off x="1293606" y="2262988"/>
                <a:ext cx="81396" cy="7184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729" extrusionOk="0">
                    <a:moveTo>
                      <a:pt x="971" y="0"/>
                    </a:moveTo>
                    <a:cubicBezTo>
                      <a:pt x="631" y="0"/>
                      <a:pt x="307" y="219"/>
                      <a:pt x="173" y="576"/>
                    </a:cubicBezTo>
                    <a:cubicBezTo>
                      <a:pt x="0" y="1008"/>
                      <a:pt x="231" y="1527"/>
                      <a:pt x="691" y="1671"/>
                    </a:cubicBezTo>
                    <a:cubicBezTo>
                      <a:pt x="789" y="1710"/>
                      <a:pt x="890" y="1728"/>
                      <a:pt x="991" y="1728"/>
                    </a:cubicBezTo>
                    <a:cubicBezTo>
                      <a:pt x="1338" y="1728"/>
                      <a:pt x="1674" y="1509"/>
                      <a:pt x="1786" y="1152"/>
                    </a:cubicBezTo>
                    <a:cubicBezTo>
                      <a:pt x="1959" y="720"/>
                      <a:pt x="1728" y="202"/>
                      <a:pt x="1267" y="58"/>
                    </a:cubicBezTo>
                    <a:cubicBezTo>
                      <a:pt x="1170" y="19"/>
                      <a:pt x="1070" y="0"/>
                      <a:pt x="9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5"/>
              <p:cNvSpPr/>
              <p:nvPr/>
            </p:nvSpPr>
            <p:spPr>
              <a:xfrm>
                <a:off x="1301957" y="2266561"/>
                <a:ext cx="59874" cy="2995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721" extrusionOk="0">
                    <a:moveTo>
                      <a:pt x="750" y="1"/>
                    </a:moveTo>
                    <a:cubicBezTo>
                      <a:pt x="404" y="1"/>
                      <a:pt x="87" y="260"/>
                      <a:pt x="30" y="605"/>
                    </a:cubicBezTo>
                    <a:cubicBezTo>
                      <a:pt x="1" y="663"/>
                      <a:pt x="30" y="692"/>
                      <a:pt x="87" y="721"/>
                    </a:cubicBezTo>
                    <a:cubicBezTo>
                      <a:pt x="116" y="721"/>
                      <a:pt x="174" y="692"/>
                      <a:pt x="174" y="663"/>
                    </a:cubicBezTo>
                    <a:cubicBezTo>
                      <a:pt x="231" y="375"/>
                      <a:pt x="490" y="173"/>
                      <a:pt x="778" y="173"/>
                    </a:cubicBezTo>
                    <a:cubicBezTo>
                      <a:pt x="804" y="170"/>
                      <a:pt x="830" y="168"/>
                      <a:pt x="855" y="168"/>
                    </a:cubicBezTo>
                    <a:cubicBezTo>
                      <a:pt x="1030" y="168"/>
                      <a:pt x="1196" y="253"/>
                      <a:pt x="1297" y="404"/>
                    </a:cubicBezTo>
                    <a:cubicBezTo>
                      <a:pt x="1311" y="418"/>
                      <a:pt x="1333" y="425"/>
                      <a:pt x="1354" y="425"/>
                    </a:cubicBezTo>
                    <a:cubicBezTo>
                      <a:pt x="1376" y="425"/>
                      <a:pt x="1398" y="418"/>
                      <a:pt x="1412" y="404"/>
                    </a:cubicBezTo>
                    <a:cubicBezTo>
                      <a:pt x="1441" y="375"/>
                      <a:pt x="1441" y="317"/>
                      <a:pt x="1412" y="289"/>
                    </a:cubicBezTo>
                    <a:cubicBezTo>
                      <a:pt x="1354" y="202"/>
                      <a:pt x="1268" y="145"/>
                      <a:pt x="1153" y="87"/>
                    </a:cubicBezTo>
                    <a:cubicBezTo>
                      <a:pt x="1038" y="29"/>
                      <a:pt x="894" y="1"/>
                      <a:pt x="7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45"/>
              <p:cNvSpPr/>
              <p:nvPr/>
            </p:nvSpPr>
            <p:spPr>
              <a:xfrm>
                <a:off x="1072234" y="2863702"/>
                <a:ext cx="80192" cy="7238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742" extrusionOk="0">
                    <a:moveTo>
                      <a:pt x="949" y="0"/>
                    </a:moveTo>
                    <a:cubicBezTo>
                      <a:pt x="452" y="0"/>
                      <a:pt x="1" y="434"/>
                      <a:pt x="86" y="1009"/>
                    </a:cubicBezTo>
                    <a:cubicBezTo>
                      <a:pt x="156" y="1467"/>
                      <a:pt x="549" y="1741"/>
                      <a:pt x="950" y="1741"/>
                    </a:cubicBezTo>
                    <a:cubicBezTo>
                      <a:pt x="1204" y="1741"/>
                      <a:pt x="1462" y="1630"/>
                      <a:pt x="1641" y="1384"/>
                    </a:cubicBezTo>
                    <a:cubicBezTo>
                      <a:pt x="1929" y="980"/>
                      <a:pt x="1843" y="433"/>
                      <a:pt x="1469" y="174"/>
                    </a:cubicBezTo>
                    <a:cubicBezTo>
                      <a:pt x="1304" y="54"/>
                      <a:pt x="1123" y="0"/>
                      <a:pt x="9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45"/>
              <p:cNvSpPr/>
              <p:nvPr/>
            </p:nvSpPr>
            <p:spPr>
              <a:xfrm>
                <a:off x="1076970" y="2866111"/>
                <a:ext cx="38351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319" extrusionOk="0">
                    <a:moveTo>
                      <a:pt x="836" y="1"/>
                    </a:moveTo>
                    <a:cubicBezTo>
                      <a:pt x="721" y="1"/>
                      <a:pt x="635" y="29"/>
                      <a:pt x="519" y="87"/>
                    </a:cubicBezTo>
                    <a:cubicBezTo>
                      <a:pt x="404" y="145"/>
                      <a:pt x="289" y="231"/>
                      <a:pt x="203" y="346"/>
                    </a:cubicBezTo>
                    <a:cubicBezTo>
                      <a:pt x="1" y="634"/>
                      <a:pt x="1" y="1038"/>
                      <a:pt x="231" y="1297"/>
                    </a:cubicBezTo>
                    <a:cubicBezTo>
                      <a:pt x="246" y="1311"/>
                      <a:pt x="267" y="1318"/>
                      <a:pt x="289" y="1318"/>
                    </a:cubicBezTo>
                    <a:cubicBezTo>
                      <a:pt x="311" y="1318"/>
                      <a:pt x="332" y="1311"/>
                      <a:pt x="347" y="1297"/>
                    </a:cubicBezTo>
                    <a:cubicBezTo>
                      <a:pt x="375" y="1268"/>
                      <a:pt x="375" y="1239"/>
                      <a:pt x="347" y="1210"/>
                    </a:cubicBezTo>
                    <a:cubicBezTo>
                      <a:pt x="174" y="980"/>
                      <a:pt x="174" y="663"/>
                      <a:pt x="318" y="433"/>
                    </a:cubicBezTo>
                    <a:cubicBezTo>
                      <a:pt x="404" y="346"/>
                      <a:pt x="491" y="260"/>
                      <a:pt x="577" y="231"/>
                    </a:cubicBezTo>
                    <a:cubicBezTo>
                      <a:pt x="663" y="173"/>
                      <a:pt x="750" y="173"/>
                      <a:pt x="836" y="173"/>
                    </a:cubicBezTo>
                    <a:cubicBezTo>
                      <a:pt x="894" y="173"/>
                      <a:pt x="923" y="145"/>
                      <a:pt x="923" y="87"/>
                    </a:cubicBezTo>
                    <a:cubicBezTo>
                      <a:pt x="923" y="29"/>
                      <a:pt x="894" y="1"/>
                      <a:pt x="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45"/>
              <p:cNvSpPr/>
              <p:nvPr/>
            </p:nvSpPr>
            <p:spPr>
              <a:xfrm>
                <a:off x="762238" y="2602858"/>
                <a:ext cx="73045" cy="7184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729" extrusionOk="0">
                    <a:moveTo>
                      <a:pt x="865" y="0"/>
                    </a:moveTo>
                    <a:cubicBezTo>
                      <a:pt x="404" y="0"/>
                      <a:pt x="1" y="403"/>
                      <a:pt x="1" y="864"/>
                    </a:cubicBezTo>
                    <a:cubicBezTo>
                      <a:pt x="1" y="1354"/>
                      <a:pt x="404" y="1728"/>
                      <a:pt x="865" y="1728"/>
                    </a:cubicBezTo>
                    <a:cubicBezTo>
                      <a:pt x="1355" y="1728"/>
                      <a:pt x="1758" y="1354"/>
                      <a:pt x="1758" y="864"/>
                    </a:cubicBezTo>
                    <a:cubicBezTo>
                      <a:pt x="1758" y="403"/>
                      <a:pt x="1355" y="0"/>
                      <a:pt x="8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45"/>
              <p:cNvSpPr/>
              <p:nvPr/>
            </p:nvSpPr>
            <p:spPr>
              <a:xfrm>
                <a:off x="763442" y="2605226"/>
                <a:ext cx="50317" cy="45539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96" extrusionOk="0">
                    <a:moveTo>
                      <a:pt x="836" y="1"/>
                    </a:moveTo>
                    <a:cubicBezTo>
                      <a:pt x="692" y="30"/>
                      <a:pt x="548" y="58"/>
                      <a:pt x="433" y="145"/>
                    </a:cubicBezTo>
                    <a:cubicBezTo>
                      <a:pt x="145" y="318"/>
                      <a:pt x="1" y="692"/>
                      <a:pt x="116" y="1038"/>
                    </a:cubicBezTo>
                    <a:cubicBezTo>
                      <a:pt x="116" y="1095"/>
                      <a:pt x="173" y="1095"/>
                      <a:pt x="202" y="1095"/>
                    </a:cubicBezTo>
                    <a:cubicBezTo>
                      <a:pt x="260" y="1095"/>
                      <a:pt x="260" y="1038"/>
                      <a:pt x="260" y="1009"/>
                    </a:cubicBezTo>
                    <a:cubicBezTo>
                      <a:pt x="145" y="606"/>
                      <a:pt x="404" y="174"/>
                      <a:pt x="836" y="174"/>
                    </a:cubicBezTo>
                    <a:cubicBezTo>
                      <a:pt x="922" y="174"/>
                      <a:pt x="1009" y="174"/>
                      <a:pt x="1095" y="202"/>
                    </a:cubicBezTo>
                    <a:cubicBezTo>
                      <a:pt x="1112" y="211"/>
                      <a:pt x="1126" y="214"/>
                      <a:pt x="1139" y="214"/>
                    </a:cubicBezTo>
                    <a:cubicBezTo>
                      <a:pt x="1170" y="214"/>
                      <a:pt x="1190" y="194"/>
                      <a:pt x="1210" y="174"/>
                    </a:cubicBezTo>
                    <a:cubicBezTo>
                      <a:pt x="1210" y="116"/>
                      <a:pt x="1210" y="87"/>
                      <a:pt x="1153" y="58"/>
                    </a:cubicBezTo>
                    <a:cubicBezTo>
                      <a:pt x="1066" y="30"/>
                      <a:pt x="951" y="1"/>
                      <a:pt x="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45"/>
              <p:cNvSpPr/>
              <p:nvPr/>
            </p:nvSpPr>
            <p:spPr>
              <a:xfrm>
                <a:off x="1334947" y="2633645"/>
                <a:ext cx="85551" cy="7225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1739" extrusionOk="0">
                    <a:moveTo>
                      <a:pt x="1154" y="1"/>
                    </a:moveTo>
                    <a:cubicBezTo>
                      <a:pt x="922" y="1"/>
                      <a:pt x="686" y="93"/>
                      <a:pt x="503" y="296"/>
                    </a:cubicBezTo>
                    <a:cubicBezTo>
                      <a:pt x="0" y="855"/>
                      <a:pt x="418" y="1739"/>
                      <a:pt x="1154" y="1739"/>
                    </a:cubicBezTo>
                    <a:cubicBezTo>
                      <a:pt x="1177" y="1739"/>
                      <a:pt x="1200" y="1738"/>
                      <a:pt x="1223" y="1736"/>
                    </a:cubicBezTo>
                    <a:cubicBezTo>
                      <a:pt x="1684" y="1707"/>
                      <a:pt x="2058" y="1304"/>
                      <a:pt x="2029" y="814"/>
                    </a:cubicBezTo>
                    <a:cubicBezTo>
                      <a:pt x="1992" y="311"/>
                      <a:pt x="1581" y="1"/>
                      <a:pt x="1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5"/>
              <p:cNvSpPr/>
              <p:nvPr/>
            </p:nvSpPr>
            <p:spPr>
              <a:xfrm>
                <a:off x="1351027" y="2637634"/>
                <a:ext cx="58669" cy="29874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719" extrusionOk="0">
                    <a:moveTo>
                      <a:pt x="786" y="1"/>
                    </a:moveTo>
                    <a:cubicBezTo>
                      <a:pt x="435" y="1"/>
                      <a:pt x="90" y="239"/>
                      <a:pt x="1" y="632"/>
                    </a:cubicBezTo>
                    <a:cubicBezTo>
                      <a:pt x="1" y="690"/>
                      <a:pt x="29" y="718"/>
                      <a:pt x="58" y="718"/>
                    </a:cubicBezTo>
                    <a:lnTo>
                      <a:pt x="87" y="718"/>
                    </a:lnTo>
                    <a:cubicBezTo>
                      <a:pt x="116" y="718"/>
                      <a:pt x="145" y="718"/>
                      <a:pt x="173" y="690"/>
                    </a:cubicBezTo>
                    <a:cubicBezTo>
                      <a:pt x="217" y="366"/>
                      <a:pt x="487" y="155"/>
                      <a:pt x="777" y="155"/>
                    </a:cubicBezTo>
                    <a:cubicBezTo>
                      <a:pt x="874" y="155"/>
                      <a:pt x="973" y="178"/>
                      <a:pt x="1066" y="229"/>
                    </a:cubicBezTo>
                    <a:cubicBezTo>
                      <a:pt x="1153" y="258"/>
                      <a:pt x="1239" y="315"/>
                      <a:pt x="1297" y="402"/>
                    </a:cubicBezTo>
                    <a:lnTo>
                      <a:pt x="1383" y="402"/>
                    </a:lnTo>
                    <a:cubicBezTo>
                      <a:pt x="1412" y="344"/>
                      <a:pt x="1412" y="315"/>
                      <a:pt x="1383" y="286"/>
                    </a:cubicBezTo>
                    <a:cubicBezTo>
                      <a:pt x="1219" y="90"/>
                      <a:pt x="1002" y="1"/>
                      <a:pt x="7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45"/>
            <p:cNvGrpSpPr/>
            <p:nvPr/>
          </p:nvGrpSpPr>
          <p:grpSpPr>
            <a:xfrm>
              <a:off x="1822133" y="1650248"/>
              <a:ext cx="314255" cy="314198"/>
              <a:chOff x="527450" y="1076100"/>
              <a:chExt cx="570750" cy="570750"/>
            </a:xfrm>
          </p:grpSpPr>
          <p:cxnSp>
            <p:nvCxnSpPr>
              <p:cNvPr id="1538" name="Google Shape;1538;p45"/>
              <p:cNvCxnSpPr/>
              <p:nvPr/>
            </p:nvCxnSpPr>
            <p:spPr>
              <a:xfrm>
                <a:off x="812825" y="1190175"/>
                <a:ext cx="0" cy="34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9" name="Google Shape;1539;p45"/>
              <p:cNvCxnSpPr/>
              <p:nvPr/>
            </p:nvCxnSpPr>
            <p:spPr>
              <a:xfrm>
                <a:off x="641525" y="1361600"/>
                <a:ext cx="34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45"/>
              <p:cNvSpPr/>
              <p:nvPr/>
            </p:nvSpPr>
            <p:spPr>
              <a:xfrm>
                <a:off x="791375" y="1076100"/>
                <a:ext cx="42900" cy="42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5"/>
              <p:cNvSpPr/>
              <p:nvPr/>
            </p:nvSpPr>
            <p:spPr>
              <a:xfrm>
                <a:off x="791375" y="1603950"/>
                <a:ext cx="42900" cy="42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5"/>
              <p:cNvSpPr/>
              <p:nvPr/>
            </p:nvSpPr>
            <p:spPr>
              <a:xfrm rot="-5400000">
                <a:off x="527450" y="1340025"/>
                <a:ext cx="42900" cy="42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5"/>
              <p:cNvSpPr/>
              <p:nvPr/>
            </p:nvSpPr>
            <p:spPr>
              <a:xfrm rot="-5400000">
                <a:off x="1055300" y="1340025"/>
                <a:ext cx="42900" cy="42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621E976-1C47-E7BA-558F-557DB4319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35" t="7221" r="28004" b="278"/>
          <a:stretch/>
        </p:blipFill>
        <p:spPr>
          <a:xfrm>
            <a:off x="3762876" y="-4641182"/>
            <a:ext cx="1191127" cy="4006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88E4F4-1A5C-74CA-9968-F9A8D8D93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81" t="5913" r="30318" b="4512"/>
          <a:stretch/>
        </p:blipFill>
        <p:spPr>
          <a:xfrm>
            <a:off x="6284495" y="5648827"/>
            <a:ext cx="998621" cy="3104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F7BD7-2E4E-30F6-AA35-D0F6444F0B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67" t="6168" r="28177" b="10562"/>
          <a:stretch/>
        </p:blipFill>
        <p:spPr>
          <a:xfrm>
            <a:off x="13971336" y="1250617"/>
            <a:ext cx="902369" cy="25988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DAA89-EEC6-DD23-5592-83AB26929F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171" t="-372" r="26089" b="2370"/>
          <a:stretch/>
        </p:blipFill>
        <p:spPr>
          <a:xfrm>
            <a:off x="1535697" y="5662195"/>
            <a:ext cx="1022686" cy="3176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BD2C9-B2F5-BDA7-ABA2-509F4569EB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151" t="572" r="27216" b="3052"/>
          <a:stretch/>
        </p:blipFill>
        <p:spPr>
          <a:xfrm>
            <a:off x="-4649537" y="1349208"/>
            <a:ext cx="914400" cy="26589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" grpId="0" build="p"/>
      <p:bldP spid="1454" grpId="0" build="p"/>
      <p:bldP spid="145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40"/>
          <p:cNvSpPr txBox="1">
            <a:spLocks noGrp="1"/>
          </p:cNvSpPr>
          <p:nvPr>
            <p:ph type="title"/>
          </p:nvPr>
        </p:nvSpPr>
        <p:spPr>
          <a:xfrm>
            <a:off x="1839951" y="0"/>
            <a:ext cx="7304049" cy="1683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Sodium Glucose Pump</a:t>
            </a:r>
            <a:endParaRPr sz="4800" dirty="0"/>
          </a:p>
        </p:txBody>
      </p:sp>
      <p:sp>
        <p:nvSpPr>
          <p:cNvPr id="1292" name="Google Shape;1292;p40"/>
          <p:cNvSpPr txBox="1">
            <a:spLocks noGrp="1"/>
          </p:cNvSpPr>
          <p:nvPr>
            <p:ph type="subTitle" idx="1"/>
          </p:nvPr>
        </p:nvSpPr>
        <p:spPr>
          <a:xfrm>
            <a:off x="1338146" y="1304694"/>
            <a:ext cx="6356195" cy="4106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Glucose is necessary as it provides energy for various cell functions</a:t>
            </a:r>
          </a:p>
          <a:p>
            <a:pPr marL="285750" lvl="0" indent="-285750" algn="ctr" rtl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Allows glucose to enter into cells.</a:t>
            </a:r>
          </a:p>
          <a:p>
            <a:pPr marL="285750" lvl="0" indent="-285750" algn="ctr" rtl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Active in intestinal and kidney cells..</a:t>
            </a:r>
          </a:p>
          <a:p>
            <a:pPr marL="285750" lvl="0" indent="-285750" algn="ctr" rtl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Driving force of sodium ion provides energy.</a:t>
            </a:r>
          </a:p>
          <a:p>
            <a:pPr marL="285750" lvl="0" indent="-285750" algn="ctr" rtl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Every Na+ ion transport one molecule of glucose.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Glucose enters against the concentration gradient.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Example of secondary active transporter.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18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70"/>
          <p:cNvSpPr txBox="1">
            <a:spLocks noGrp="1"/>
          </p:cNvSpPr>
          <p:nvPr>
            <p:ph type="title"/>
          </p:nvPr>
        </p:nvSpPr>
        <p:spPr>
          <a:xfrm>
            <a:off x="1282700" y="906900"/>
            <a:ext cx="7162800" cy="15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latin typeface="Montserrat" pitchFamily="2" charset="0"/>
              </a:rPr>
              <a:t>Thanks!</a:t>
            </a:r>
            <a:endParaRPr sz="8800" dirty="0">
              <a:latin typeface="Montserrat" pitchFamily="2" charset="0"/>
            </a:endParaRPr>
          </a:p>
        </p:txBody>
      </p:sp>
      <p:sp>
        <p:nvSpPr>
          <p:cNvPr id="2449" name="Google Shape;2449;p70"/>
          <p:cNvSpPr txBox="1">
            <a:spLocks noGrp="1"/>
          </p:cNvSpPr>
          <p:nvPr>
            <p:ph type="subTitle" idx="1"/>
          </p:nvPr>
        </p:nvSpPr>
        <p:spPr>
          <a:xfrm>
            <a:off x="3034798" y="3917475"/>
            <a:ext cx="28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osis"/>
                <a:ea typeface="Dosis"/>
                <a:cs typeface="Dosis"/>
                <a:sym typeface="Dosis"/>
              </a:rPr>
              <a:t>Do you have any questions?</a:t>
            </a:r>
            <a:endParaRPr b="1" dirty="0"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023NEB729@sxc.edu.np</a:t>
            </a:r>
            <a:endParaRPr dirty="0"/>
          </a:p>
        </p:txBody>
      </p:sp>
      <p:sp>
        <p:nvSpPr>
          <p:cNvPr id="2451" name="Google Shape;2451;p70"/>
          <p:cNvSpPr/>
          <p:nvPr/>
        </p:nvSpPr>
        <p:spPr>
          <a:xfrm>
            <a:off x="3148300" y="2810900"/>
            <a:ext cx="591843" cy="519850"/>
          </a:xfrm>
          <a:prstGeom prst="flowChartPreparation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70"/>
          <p:cNvSpPr/>
          <p:nvPr/>
        </p:nvSpPr>
        <p:spPr>
          <a:xfrm>
            <a:off x="3900152" y="2810900"/>
            <a:ext cx="591843" cy="519850"/>
          </a:xfrm>
          <a:prstGeom prst="flowChartPreparation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70"/>
          <p:cNvSpPr/>
          <p:nvPr/>
        </p:nvSpPr>
        <p:spPr>
          <a:xfrm>
            <a:off x="4652004" y="2810900"/>
            <a:ext cx="591843" cy="519850"/>
          </a:xfrm>
          <a:prstGeom prst="flowChartPreparation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70"/>
          <p:cNvSpPr/>
          <p:nvPr/>
        </p:nvSpPr>
        <p:spPr>
          <a:xfrm>
            <a:off x="5403857" y="2810900"/>
            <a:ext cx="591843" cy="519850"/>
          </a:xfrm>
          <a:prstGeom prst="flowChartPreparation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5" name="Google Shape;2455;p70"/>
          <p:cNvGrpSpPr/>
          <p:nvPr/>
        </p:nvGrpSpPr>
        <p:grpSpPr>
          <a:xfrm>
            <a:off x="3287614" y="2914203"/>
            <a:ext cx="313153" cy="313137"/>
            <a:chOff x="266768" y="1721375"/>
            <a:chExt cx="397907" cy="397887"/>
          </a:xfrm>
        </p:grpSpPr>
        <p:sp>
          <p:nvSpPr>
            <p:cNvPr id="2456" name="Google Shape;2456;p7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70"/>
          <p:cNvGrpSpPr/>
          <p:nvPr/>
        </p:nvGrpSpPr>
        <p:grpSpPr>
          <a:xfrm>
            <a:off x="4791321" y="2914207"/>
            <a:ext cx="313137" cy="313137"/>
            <a:chOff x="1379798" y="1723250"/>
            <a:chExt cx="397887" cy="397887"/>
          </a:xfrm>
        </p:grpSpPr>
        <p:sp>
          <p:nvSpPr>
            <p:cNvPr id="2459" name="Google Shape;2459;p7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3" name="Google Shape;2463;p70"/>
          <p:cNvGrpSpPr/>
          <p:nvPr/>
        </p:nvGrpSpPr>
        <p:grpSpPr>
          <a:xfrm>
            <a:off x="4039474" y="2914207"/>
            <a:ext cx="313120" cy="313137"/>
            <a:chOff x="864491" y="1723250"/>
            <a:chExt cx="397866" cy="397887"/>
          </a:xfrm>
        </p:grpSpPr>
        <p:sp>
          <p:nvSpPr>
            <p:cNvPr id="2464" name="Google Shape;2464;p7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7" name="Google Shape;2467;p70"/>
          <p:cNvGrpSpPr/>
          <p:nvPr/>
        </p:nvGrpSpPr>
        <p:grpSpPr>
          <a:xfrm>
            <a:off x="5542619" y="2913688"/>
            <a:ext cx="314104" cy="314105"/>
            <a:chOff x="1190625" y="238125"/>
            <a:chExt cx="5235075" cy="5235075"/>
          </a:xfrm>
        </p:grpSpPr>
        <p:sp>
          <p:nvSpPr>
            <p:cNvPr id="2468" name="Google Shape;2468;p70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0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9"/>
          <p:cNvSpPr txBox="1">
            <a:spLocks noGrp="1"/>
          </p:cNvSpPr>
          <p:nvPr>
            <p:ph type="title"/>
          </p:nvPr>
        </p:nvSpPr>
        <p:spPr>
          <a:xfrm>
            <a:off x="2295982" y="945192"/>
            <a:ext cx="4407600" cy="7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71" name="Google Shape;1271;p39"/>
          <p:cNvSpPr txBox="1">
            <a:spLocks noGrp="1"/>
          </p:cNvSpPr>
          <p:nvPr>
            <p:ph type="subTitle" idx="1"/>
          </p:nvPr>
        </p:nvSpPr>
        <p:spPr>
          <a:xfrm>
            <a:off x="1816767" y="1579072"/>
            <a:ext cx="5414211" cy="2408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protein that transport ions across a biological membrane from a region of low concentration to higher concentration are called an ion pump.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primary proteins that transport ions require energy.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Secondary transporters transports ions using potential energy created by the primary transporters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272" name="Google Shape;1272;p39"/>
          <p:cNvGrpSpPr/>
          <p:nvPr/>
        </p:nvGrpSpPr>
        <p:grpSpPr>
          <a:xfrm>
            <a:off x="4089249" y="0"/>
            <a:ext cx="854868" cy="1008165"/>
            <a:chOff x="4111552" y="576429"/>
            <a:chExt cx="854868" cy="1008165"/>
          </a:xfrm>
        </p:grpSpPr>
        <p:sp>
          <p:nvSpPr>
            <p:cNvPr id="1273" name="Google Shape;1273;p39"/>
            <p:cNvSpPr/>
            <p:nvPr/>
          </p:nvSpPr>
          <p:spPr>
            <a:xfrm rot="575765">
              <a:off x="4158744" y="716251"/>
              <a:ext cx="760484" cy="630018"/>
            </a:xfrm>
            <a:custGeom>
              <a:avLst/>
              <a:gdLst/>
              <a:ahLst/>
              <a:cxnLst/>
              <a:rect l="l" t="t" r="r" b="b"/>
              <a:pathLst>
                <a:path w="18303" h="15163" extrusionOk="0">
                  <a:moveTo>
                    <a:pt x="9123" y="0"/>
                  </a:moveTo>
                  <a:cubicBezTo>
                    <a:pt x="8742" y="0"/>
                    <a:pt x="8351" y="31"/>
                    <a:pt x="7950" y="95"/>
                  </a:cubicBezTo>
                  <a:cubicBezTo>
                    <a:pt x="1527" y="1160"/>
                    <a:pt x="1" y="9715"/>
                    <a:pt x="5646" y="12941"/>
                  </a:cubicBezTo>
                  <a:cubicBezTo>
                    <a:pt x="6625" y="13459"/>
                    <a:pt x="7346" y="14899"/>
                    <a:pt x="7346" y="14899"/>
                  </a:cubicBezTo>
                  <a:cubicBezTo>
                    <a:pt x="7372" y="15031"/>
                    <a:pt x="7494" y="15162"/>
                    <a:pt x="7647" y="15162"/>
                  </a:cubicBezTo>
                  <a:cubicBezTo>
                    <a:pt x="7661" y="15162"/>
                    <a:pt x="7676" y="15161"/>
                    <a:pt x="7691" y="15158"/>
                  </a:cubicBezTo>
                  <a:lnTo>
                    <a:pt x="12904" y="14323"/>
                  </a:lnTo>
                  <a:cubicBezTo>
                    <a:pt x="13077" y="14294"/>
                    <a:pt x="13192" y="14122"/>
                    <a:pt x="13164" y="13949"/>
                  </a:cubicBezTo>
                  <a:cubicBezTo>
                    <a:pt x="13164" y="13949"/>
                    <a:pt x="13394" y="12365"/>
                    <a:pt x="14114" y="11616"/>
                  </a:cubicBezTo>
                  <a:cubicBezTo>
                    <a:pt x="18303" y="7076"/>
                    <a:pt x="14910" y="0"/>
                    <a:pt x="9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 rot="575765">
              <a:off x="4441623" y="1405380"/>
              <a:ext cx="187929" cy="164703"/>
            </a:xfrm>
            <a:custGeom>
              <a:avLst/>
              <a:gdLst/>
              <a:ahLst/>
              <a:cxnLst/>
              <a:rect l="l" t="t" r="r" b="b"/>
              <a:pathLst>
                <a:path w="4523" h="3964" extrusionOk="0">
                  <a:moveTo>
                    <a:pt x="2259" y="0"/>
                  </a:moveTo>
                  <a:cubicBezTo>
                    <a:pt x="1576" y="0"/>
                    <a:pt x="914" y="352"/>
                    <a:pt x="548" y="988"/>
                  </a:cubicBezTo>
                  <a:cubicBezTo>
                    <a:pt x="1" y="1938"/>
                    <a:pt x="317" y="3148"/>
                    <a:pt x="1268" y="3695"/>
                  </a:cubicBezTo>
                  <a:cubicBezTo>
                    <a:pt x="1583" y="3877"/>
                    <a:pt x="1926" y="3963"/>
                    <a:pt x="2264" y="3963"/>
                  </a:cubicBezTo>
                  <a:cubicBezTo>
                    <a:pt x="2947" y="3963"/>
                    <a:pt x="3609" y="3611"/>
                    <a:pt x="3975" y="2975"/>
                  </a:cubicBezTo>
                  <a:cubicBezTo>
                    <a:pt x="4523" y="2025"/>
                    <a:pt x="4206" y="815"/>
                    <a:pt x="3255" y="268"/>
                  </a:cubicBezTo>
                  <a:cubicBezTo>
                    <a:pt x="2940" y="87"/>
                    <a:pt x="2597" y="0"/>
                    <a:pt x="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 rot="575765">
              <a:off x="4405665" y="1332759"/>
              <a:ext cx="260932" cy="167196"/>
            </a:xfrm>
            <a:custGeom>
              <a:avLst/>
              <a:gdLst/>
              <a:ahLst/>
              <a:cxnLst/>
              <a:rect l="l" t="t" r="r" b="b"/>
              <a:pathLst>
                <a:path w="6280" h="4024" extrusionOk="0">
                  <a:moveTo>
                    <a:pt x="5004" y="0"/>
                  </a:moveTo>
                  <a:cubicBezTo>
                    <a:pt x="4968" y="0"/>
                    <a:pt x="4933" y="2"/>
                    <a:pt x="4897" y="6"/>
                  </a:cubicBezTo>
                  <a:lnTo>
                    <a:pt x="893" y="669"/>
                  </a:lnTo>
                  <a:cubicBezTo>
                    <a:pt x="375" y="755"/>
                    <a:pt x="1" y="1245"/>
                    <a:pt x="87" y="1792"/>
                  </a:cubicBezTo>
                  <a:lnTo>
                    <a:pt x="317" y="3261"/>
                  </a:lnTo>
                  <a:cubicBezTo>
                    <a:pt x="395" y="3700"/>
                    <a:pt x="773" y="4023"/>
                    <a:pt x="1224" y="4023"/>
                  </a:cubicBezTo>
                  <a:cubicBezTo>
                    <a:pt x="1276" y="4023"/>
                    <a:pt x="1329" y="4019"/>
                    <a:pt x="1383" y="4010"/>
                  </a:cubicBezTo>
                  <a:lnTo>
                    <a:pt x="5415" y="3376"/>
                  </a:lnTo>
                  <a:cubicBezTo>
                    <a:pt x="5934" y="3290"/>
                    <a:pt x="6279" y="2800"/>
                    <a:pt x="6193" y="2311"/>
                  </a:cubicBezTo>
                  <a:lnTo>
                    <a:pt x="5934" y="784"/>
                  </a:lnTo>
                  <a:cubicBezTo>
                    <a:pt x="5854" y="330"/>
                    <a:pt x="5452" y="0"/>
                    <a:pt x="5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 rot="575765">
              <a:off x="4592721" y="1103361"/>
              <a:ext cx="49070" cy="247761"/>
            </a:xfrm>
            <a:custGeom>
              <a:avLst/>
              <a:gdLst/>
              <a:ahLst/>
              <a:cxnLst/>
              <a:rect l="l" t="t" r="r" b="b"/>
              <a:pathLst>
                <a:path w="1181" h="5963" fill="none" extrusionOk="0">
                  <a:moveTo>
                    <a:pt x="0" y="5962"/>
                  </a:moveTo>
                  <a:lnTo>
                    <a:pt x="1181" y="0"/>
                  </a:lnTo>
                </a:path>
              </a:pathLst>
            </a:custGeom>
            <a:noFill/>
            <a:ln w="144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 rot="575765">
              <a:off x="4395665" y="1115043"/>
              <a:ext cx="124483" cy="221460"/>
            </a:xfrm>
            <a:custGeom>
              <a:avLst/>
              <a:gdLst/>
              <a:ahLst/>
              <a:cxnLst/>
              <a:rect l="l" t="t" r="r" b="b"/>
              <a:pathLst>
                <a:path w="2996" h="5330" fill="none" extrusionOk="0">
                  <a:moveTo>
                    <a:pt x="2996" y="5329"/>
                  </a:moveTo>
                  <a:lnTo>
                    <a:pt x="0" y="1"/>
                  </a:lnTo>
                </a:path>
              </a:pathLst>
            </a:custGeom>
            <a:noFill/>
            <a:ln w="144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 rot="575765">
              <a:off x="4187741" y="626676"/>
              <a:ext cx="664213" cy="731233"/>
            </a:xfrm>
            <a:custGeom>
              <a:avLst/>
              <a:gdLst/>
              <a:ahLst/>
              <a:cxnLst/>
              <a:rect l="l" t="t" r="r" b="b"/>
              <a:pathLst>
                <a:path w="15986" h="17599" fill="none" extrusionOk="0">
                  <a:moveTo>
                    <a:pt x="15640" y="7864"/>
                  </a:moveTo>
                  <a:cubicBezTo>
                    <a:pt x="14805" y="2593"/>
                    <a:pt x="8756" y="1"/>
                    <a:pt x="4378" y="3054"/>
                  </a:cubicBezTo>
                  <a:cubicBezTo>
                    <a:pt x="0" y="6107"/>
                    <a:pt x="317" y="12674"/>
                    <a:pt x="4954" y="15295"/>
                  </a:cubicBezTo>
                  <a:cubicBezTo>
                    <a:pt x="5818" y="15784"/>
                    <a:pt x="6452" y="17023"/>
                    <a:pt x="6452" y="17023"/>
                  </a:cubicBezTo>
                  <a:cubicBezTo>
                    <a:pt x="6509" y="17368"/>
                    <a:pt x="6855" y="17599"/>
                    <a:pt x="7201" y="17541"/>
                  </a:cubicBezTo>
                  <a:lnTo>
                    <a:pt x="12414" y="16706"/>
                  </a:lnTo>
                  <a:cubicBezTo>
                    <a:pt x="12760" y="16648"/>
                    <a:pt x="12990" y="16332"/>
                    <a:pt x="12961" y="15986"/>
                  </a:cubicBezTo>
                  <a:cubicBezTo>
                    <a:pt x="12961" y="15986"/>
                    <a:pt x="13163" y="14603"/>
                    <a:pt x="13825" y="13883"/>
                  </a:cubicBezTo>
                  <a:cubicBezTo>
                    <a:pt x="15323" y="12270"/>
                    <a:pt x="15986" y="10024"/>
                    <a:pt x="15640" y="7864"/>
                  </a:cubicBezTo>
                  <a:close/>
                </a:path>
              </a:pathLst>
            </a:custGeom>
            <a:solidFill>
              <a:schemeClr val="dk1"/>
            </a:solidFill>
            <a:ln w="14400" cap="flat" cmpd="sng">
              <a:solidFill>
                <a:schemeClr val="dk1"/>
              </a:solidFill>
              <a:prstDash val="solid"/>
              <a:miter lim="288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 rot="575765">
              <a:off x="4279053" y="728604"/>
              <a:ext cx="413212" cy="315902"/>
            </a:xfrm>
            <a:custGeom>
              <a:avLst/>
              <a:gdLst/>
              <a:ahLst/>
              <a:cxnLst/>
              <a:rect l="l" t="t" r="r" b="b"/>
              <a:pathLst>
                <a:path w="9945" h="7603" extrusionOk="0">
                  <a:moveTo>
                    <a:pt x="6713" y="1"/>
                  </a:moveTo>
                  <a:cubicBezTo>
                    <a:pt x="6375" y="1"/>
                    <a:pt x="6037" y="28"/>
                    <a:pt x="5704" y="82"/>
                  </a:cubicBezTo>
                  <a:cubicBezTo>
                    <a:pt x="2334" y="658"/>
                    <a:pt x="1" y="3740"/>
                    <a:pt x="404" y="7110"/>
                  </a:cubicBezTo>
                  <a:cubicBezTo>
                    <a:pt x="431" y="7407"/>
                    <a:pt x="660" y="7602"/>
                    <a:pt x="926" y="7602"/>
                  </a:cubicBezTo>
                  <a:cubicBezTo>
                    <a:pt x="944" y="7602"/>
                    <a:pt x="962" y="7601"/>
                    <a:pt x="980" y="7599"/>
                  </a:cubicBezTo>
                  <a:lnTo>
                    <a:pt x="1009" y="7599"/>
                  </a:lnTo>
                  <a:cubicBezTo>
                    <a:pt x="1297" y="7542"/>
                    <a:pt x="1499" y="7283"/>
                    <a:pt x="1470" y="6995"/>
                  </a:cubicBezTo>
                  <a:cubicBezTo>
                    <a:pt x="1153" y="4172"/>
                    <a:pt x="3083" y="1609"/>
                    <a:pt x="5877" y="1148"/>
                  </a:cubicBezTo>
                  <a:cubicBezTo>
                    <a:pt x="6159" y="1101"/>
                    <a:pt x="6444" y="1077"/>
                    <a:pt x="6728" y="1077"/>
                  </a:cubicBezTo>
                  <a:cubicBezTo>
                    <a:pt x="7486" y="1077"/>
                    <a:pt x="8238" y="1245"/>
                    <a:pt x="8930" y="1580"/>
                  </a:cubicBezTo>
                  <a:cubicBezTo>
                    <a:pt x="9009" y="1616"/>
                    <a:pt x="9086" y="1632"/>
                    <a:pt x="9159" y="1632"/>
                  </a:cubicBezTo>
                  <a:cubicBezTo>
                    <a:pt x="9662" y="1632"/>
                    <a:pt x="9944" y="852"/>
                    <a:pt x="9390" y="600"/>
                  </a:cubicBezTo>
                  <a:cubicBezTo>
                    <a:pt x="8549" y="201"/>
                    <a:pt x="7630" y="1"/>
                    <a:pt x="6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 rot="575765">
              <a:off x="4404621" y="1329806"/>
              <a:ext cx="263300" cy="56549"/>
            </a:xfrm>
            <a:custGeom>
              <a:avLst/>
              <a:gdLst/>
              <a:ahLst/>
              <a:cxnLst/>
              <a:rect l="l" t="t" r="r" b="b"/>
              <a:pathLst>
                <a:path w="6337" h="1361" extrusionOk="0">
                  <a:moveTo>
                    <a:pt x="6078" y="1"/>
                  </a:moveTo>
                  <a:lnTo>
                    <a:pt x="202" y="951"/>
                  </a:lnTo>
                  <a:cubicBezTo>
                    <a:pt x="87" y="980"/>
                    <a:pt x="0" y="1067"/>
                    <a:pt x="29" y="1182"/>
                  </a:cubicBezTo>
                  <a:cubicBezTo>
                    <a:pt x="54" y="1282"/>
                    <a:pt x="123" y="1360"/>
                    <a:pt x="216" y="1360"/>
                  </a:cubicBezTo>
                  <a:cubicBezTo>
                    <a:pt x="230" y="1360"/>
                    <a:pt x="244" y="1358"/>
                    <a:pt x="260" y="1355"/>
                  </a:cubicBezTo>
                  <a:lnTo>
                    <a:pt x="6135" y="433"/>
                  </a:lnTo>
                  <a:cubicBezTo>
                    <a:pt x="6250" y="404"/>
                    <a:pt x="6337" y="289"/>
                    <a:pt x="6308" y="174"/>
                  </a:cubicBezTo>
                  <a:cubicBezTo>
                    <a:pt x="6279" y="58"/>
                    <a:pt x="6193" y="1"/>
                    <a:pt x="6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 rot="575765">
              <a:off x="4405053" y="1369857"/>
              <a:ext cx="262095" cy="57463"/>
            </a:xfrm>
            <a:custGeom>
              <a:avLst/>
              <a:gdLst/>
              <a:ahLst/>
              <a:cxnLst/>
              <a:rect l="l" t="t" r="r" b="b"/>
              <a:pathLst>
                <a:path w="6308" h="1383" extrusionOk="0">
                  <a:moveTo>
                    <a:pt x="6049" y="0"/>
                  </a:moveTo>
                  <a:lnTo>
                    <a:pt x="173" y="980"/>
                  </a:lnTo>
                  <a:cubicBezTo>
                    <a:pt x="58" y="980"/>
                    <a:pt x="0" y="1095"/>
                    <a:pt x="0" y="1210"/>
                  </a:cubicBezTo>
                  <a:cubicBezTo>
                    <a:pt x="29" y="1325"/>
                    <a:pt x="144" y="1383"/>
                    <a:pt x="259" y="1383"/>
                  </a:cubicBezTo>
                  <a:lnTo>
                    <a:pt x="6106" y="432"/>
                  </a:lnTo>
                  <a:cubicBezTo>
                    <a:pt x="6221" y="432"/>
                    <a:pt x="6308" y="317"/>
                    <a:pt x="6279" y="202"/>
                  </a:cubicBezTo>
                  <a:cubicBezTo>
                    <a:pt x="6279" y="87"/>
                    <a:pt x="6164" y="0"/>
                    <a:pt x="6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 rot="575765">
              <a:off x="4404286" y="1410763"/>
              <a:ext cx="262095" cy="56508"/>
            </a:xfrm>
            <a:custGeom>
              <a:avLst/>
              <a:gdLst/>
              <a:ahLst/>
              <a:cxnLst/>
              <a:rect l="l" t="t" r="r" b="b"/>
              <a:pathLst>
                <a:path w="6308" h="1360" extrusionOk="0">
                  <a:moveTo>
                    <a:pt x="6094" y="0"/>
                  </a:moveTo>
                  <a:cubicBezTo>
                    <a:pt x="6079" y="0"/>
                    <a:pt x="6064" y="2"/>
                    <a:pt x="6049" y="6"/>
                  </a:cubicBezTo>
                  <a:lnTo>
                    <a:pt x="202" y="927"/>
                  </a:lnTo>
                  <a:cubicBezTo>
                    <a:pt x="87" y="956"/>
                    <a:pt x="0" y="1071"/>
                    <a:pt x="29" y="1187"/>
                  </a:cubicBezTo>
                  <a:cubicBezTo>
                    <a:pt x="29" y="1302"/>
                    <a:pt x="144" y="1359"/>
                    <a:pt x="259" y="1359"/>
                  </a:cubicBezTo>
                  <a:lnTo>
                    <a:pt x="6135" y="409"/>
                  </a:lnTo>
                  <a:cubicBezTo>
                    <a:pt x="6250" y="380"/>
                    <a:pt x="6308" y="294"/>
                    <a:pt x="6308" y="178"/>
                  </a:cubicBezTo>
                  <a:cubicBezTo>
                    <a:pt x="6283" y="78"/>
                    <a:pt x="6193" y="0"/>
                    <a:pt x="6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 rot="575765">
              <a:off x="4414424" y="1337374"/>
              <a:ext cx="191544" cy="34071"/>
            </a:xfrm>
            <a:custGeom>
              <a:avLst/>
              <a:gdLst/>
              <a:ahLst/>
              <a:cxnLst/>
              <a:rect l="l" t="t" r="r" b="b"/>
              <a:pathLst>
                <a:path w="4610" h="820" extrusionOk="0">
                  <a:moveTo>
                    <a:pt x="4552" y="1"/>
                  </a:moveTo>
                  <a:lnTo>
                    <a:pt x="30" y="721"/>
                  </a:lnTo>
                  <a:cubicBezTo>
                    <a:pt x="1" y="721"/>
                    <a:pt x="1" y="750"/>
                    <a:pt x="1" y="779"/>
                  </a:cubicBezTo>
                  <a:cubicBezTo>
                    <a:pt x="1" y="799"/>
                    <a:pt x="15" y="819"/>
                    <a:pt x="34" y="819"/>
                  </a:cubicBezTo>
                  <a:cubicBezTo>
                    <a:pt x="41" y="819"/>
                    <a:pt x="50" y="816"/>
                    <a:pt x="58" y="807"/>
                  </a:cubicBezTo>
                  <a:lnTo>
                    <a:pt x="4552" y="87"/>
                  </a:lnTo>
                  <a:cubicBezTo>
                    <a:pt x="4580" y="87"/>
                    <a:pt x="4609" y="58"/>
                    <a:pt x="4609" y="30"/>
                  </a:cubicBezTo>
                  <a:cubicBezTo>
                    <a:pt x="4580" y="1"/>
                    <a:pt x="4552" y="1"/>
                    <a:pt x="4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 rot="575765">
              <a:off x="4413681" y="1377327"/>
              <a:ext cx="191544" cy="34736"/>
            </a:xfrm>
            <a:custGeom>
              <a:avLst/>
              <a:gdLst/>
              <a:ahLst/>
              <a:cxnLst/>
              <a:rect l="l" t="t" r="r" b="b"/>
              <a:pathLst>
                <a:path w="4610" h="836" extrusionOk="0">
                  <a:moveTo>
                    <a:pt x="4552" y="0"/>
                  </a:moveTo>
                  <a:lnTo>
                    <a:pt x="58" y="720"/>
                  </a:lnTo>
                  <a:cubicBezTo>
                    <a:pt x="30" y="720"/>
                    <a:pt x="1" y="749"/>
                    <a:pt x="1" y="778"/>
                  </a:cubicBezTo>
                  <a:cubicBezTo>
                    <a:pt x="1" y="807"/>
                    <a:pt x="30" y="836"/>
                    <a:pt x="58" y="836"/>
                  </a:cubicBezTo>
                  <a:lnTo>
                    <a:pt x="4552" y="116"/>
                  </a:lnTo>
                  <a:cubicBezTo>
                    <a:pt x="4580" y="116"/>
                    <a:pt x="4609" y="87"/>
                    <a:pt x="4609" y="58"/>
                  </a:cubicBezTo>
                  <a:cubicBezTo>
                    <a:pt x="4609" y="29"/>
                    <a:pt x="4580" y="0"/>
                    <a:pt x="4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 rot="575765">
              <a:off x="4412938" y="1417944"/>
              <a:ext cx="191544" cy="34071"/>
            </a:xfrm>
            <a:custGeom>
              <a:avLst/>
              <a:gdLst/>
              <a:ahLst/>
              <a:cxnLst/>
              <a:rect l="l" t="t" r="r" b="b"/>
              <a:pathLst>
                <a:path w="4610" h="820" extrusionOk="0">
                  <a:moveTo>
                    <a:pt x="4576" y="1"/>
                  </a:moveTo>
                  <a:cubicBezTo>
                    <a:pt x="4568" y="1"/>
                    <a:pt x="4560" y="4"/>
                    <a:pt x="4552" y="13"/>
                  </a:cubicBezTo>
                  <a:lnTo>
                    <a:pt x="58" y="733"/>
                  </a:lnTo>
                  <a:cubicBezTo>
                    <a:pt x="30" y="733"/>
                    <a:pt x="1" y="761"/>
                    <a:pt x="30" y="790"/>
                  </a:cubicBezTo>
                  <a:cubicBezTo>
                    <a:pt x="30" y="790"/>
                    <a:pt x="58" y="819"/>
                    <a:pt x="87" y="819"/>
                  </a:cubicBezTo>
                  <a:lnTo>
                    <a:pt x="4580" y="99"/>
                  </a:lnTo>
                  <a:cubicBezTo>
                    <a:pt x="4609" y="99"/>
                    <a:pt x="4609" y="70"/>
                    <a:pt x="4609" y="41"/>
                  </a:cubicBezTo>
                  <a:cubicBezTo>
                    <a:pt x="4609" y="21"/>
                    <a:pt x="4595" y="1"/>
                    <a:pt x="4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 rot="575765">
              <a:off x="4429618" y="998421"/>
              <a:ext cx="234590" cy="134081"/>
            </a:xfrm>
            <a:custGeom>
              <a:avLst/>
              <a:gdLst/>
              <a:ahLst/>
              <a:cxnLst/>
              <a:rect l="l" t="t" r="r" b="b"/>
              <a:pathLst>
                <a:path w="5646" h="3227" fill="none" extrusionOk="0">
                  <a:moveTo>
                    <a:pt x="5646" y="2333"/>
                  </a:moveTo>
                  <a:cubicBezTo>
                    <a:pt x="5329" y="2276"/>
                    <a:pt x="5041" y="2132"/>
                    <a:pt x="4839" y="1930"/>
                  </a:cubicBezTo>
                  <a:cubicBezTo>
                    <a:pt x="4609" y="1699"/>
                    <a:pt x="4436" y="1440"/>
                    <a:pt x="4378" y="1123"/>
                  </a:cubicBezTo>
                  <a:cubicBezTo>
                    <a:pt x="4292" y="835"/>
                    <a:pt x="4292" y="519"/>
                    <a:pt x="4378" y="202"/>
                  </a:cubicBezTo>
                  <a:cubicBezTo>
                    <a:pt x="4407" y="29"/>
                    <a:pt x="4637" y="0"/>
                    <a:pt x="4724" y="144"/>
                  </a:cubicBezTo>
                  <a:cubicBezTo>
                    <a:pt x="4897" y="403"/>
                    <a:pt x="5012" y="720"/>
                    <a:pt x="5041" y="1037"/>
                  </a:cubicBezTo>
                  <a:cubicBezTo>
                    <a:pt x="5069" y="1325"/>
                    <a:pt x="5012" y="1642"/>
                    <a:pt x="4868" y="1930"/>
                  </a:cubicBezTo>
                  <a:cubicBezTo>
                    <a:pt x="4695" y="2189"/>
                    <a:pt x="4493" y="2420"/>
                    <a:pt x="4205" y="2564"/>
                  </a:cubicBezTo>
                  <a:cubicBezTo>
                    <a:pt x="3917" y="2506"/>
                    <a:pt x="3629" y="2362"/>
                    <a:pt x="3399" y="2160"/>
                  </a:cubicBezTo>
                  <a:cubicBezTo>
                    <a:pt x="3169" y="1930"/>
                    <a:pt x="3025" y="1671"/>
                    <a:pt x="2938" y="1354"/>
                  </a:cubicBezTo>
                  <a:cubicBezTo>
                    <a:pt x="2881" y="1066"/>
                    <a:pt x="2881" y="720"/>
                    <a:pt x="2938" y="432"/>
                  </a:cubicBezTo>
                  <a:cubicBezTo>
                    <a:pt x="2996" y="259"/>
                    <a:pt x="3197" y="231"/>
                    <a:pt x="3313" y="375"/>
                  </a:cubicBezTo>
                  <a:cubicBezTo>
                    <a:pt x="3485" y="634"/>
                    <a:pt x="3572" y="922"/>
                    <a:pt x="3629" y="1239"/>
                  </a:cubicBezTo>
                  <a:cubicBezTo>
                    <a:pt x="3658" y="1555"/>
                    <a:pt x="3572" y="1872"/>
                    <a:pt x="3428" y="2132"/>
                  </a:cubicBezTo>
                  <a:cubicBezTo>
                    <a:pt x="3284" y="2420"/>
                    <a:pt x="3053" y="2650"/>
                    <a:pt x="2794" y="2794"/>
                  </a:cubicBezTo>
                  <a:cubicBezTo>
                    <a:pt x="2477" y="2736"/>
                    <a:pt x="2218" y="2592"/>
                    <a:pt x="1988" y="2362"/>
                  </a:cubicBezTo>
                  <a:cubicBezTo>
                    <a:pt x="1757" y="2160"/>
                    <a:pt x="1584" y="1901"/>
                    <a:pt x="1527" y="1584"/>
                  </a:cubicBezTo>
                  <a:cubicBezTo>
                    <a:pt x="1440" y="1267"/>
                    <a:pt x="1440" y="951"/>
                    <a:pt x="1527" y="663"/>
                  </a:cubicBezTo>
                  <a:cubicBezTo>
                    <a:pt x="1556" y="490"/>
                    <a:pt x="1786" y="461"/>
                    <a:pt x="1872" y="605"/>
                  </a:cubicBezTo>
                  <a:cubicBezTo>
                    <a:pt x="2045" y="864"/>
                    <a:pt x="2160" y="1152"/>
                    <a:pt x="2189" y="1469"/>
                  </a:cubicBezTo>
                  <a:cubicBezTo>
                    <a:pt x="2218" y="1786"/>
                    <a:pt x="2160" y="2103"/>
                    <a:pt x="2016" y="2362"/>
                  </a:cubicBezTo>
                  <a:cubicBezTo>
                    <a:pt x="1872" y="2621"/>
                    <a:pt x="1671" y="2852"/>
                    <a:pt x="1440" y="2996"/>
                  </a:cubicBezTo>
                  <a:cubicBezTo>
                    <a:pt x="1124" y="2938"/>
                    <a:pt x="836" y="2794"/>
                    <a:pt x="605" y="2592"/>
                  </a:cubicBezTo>
                  <a:cubicBezTo>
                    <a:pt x="375" y="2362"/>
                    <a:pt x="231" y="2103"/>
                    <a:pt x="144" y="1786"/>
                  </a:cubicBezTo>
                  <a:cubicBezTo>
                    <a:pt x="87" y="1498"/>
                    <a:pt x="87" y="1181"/>
                    <a:pt x="144" y="864"/>
                  </a:cubicBezTo>
                  <a:cubicBezTo>
                    <a:pt x="202" y="691"/>
                    <a:pt x="403" y="663"/>
                    <a:pt x="519" y="807"/>
                  </a:cubicBezTo>
                  <a:cubicBezTo>
                    <a:pt x="692" y="1066"/>
                    <a:pt x="778" y="1383"/>
                    <a:pt x="836" y="1671"/>
                  </a:cubicBezTo>
                  <a:cubicBezTo>
                    <a:pt x="864" y="1988"/>
                    <a:pt x="778" y="2304"/>
                    <a:pt x="634" y="2564"/>
                  </a:cubicBezTo>
                  <a:cubicBezTo>
                    <a:pt x="490" y="2852"/>
                    <a:pt x="259" y="3082"/>
                    <a:pt x="0" y="3226"/>
                  </a:cubicBezTo>
                </a:path>
              </a:pathLst>
            </a:custGeom>
            <a:noFill/>
            <a:ln w="3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198;p36">
            <a:extLst>
              <a:ext uri="{FF2B5EF4-FFF2-40B4-BE49-F238E27FC236}">
                <a16:creationId xmlns:a16="http://schemas.microsoft.com/office/drawing/2014/main" id="{0868C9CF-AEA5-D0F6-408D-9FE4FE2BE30C}"/>
              </a:ext>
            </a:extLst>
          </p:cNvPr>
          <p:cNvSpPr txBox="1">
            <a:spLocks/>
          </p:cNvSpPr>
          <p:nvPr/>
        </p:nvSpPr>
        <p:spPr>
          <a:xfrm>
            <a:off x="1449325" y="5143500"/>
            <a:ext cx="5821735" cy="19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/>
              <a:t>Ion Pumps</a:t>
            </a:r>
            <a:br>
              <a:rPr lang="en-US"/>
            </a:br>
            <a:r>
              <a:rPr lang="en-US"/>
              <a:t>- Introduction &amp; Examples</a:t>
            </a:r>
            <a:endParaRPr lang="en-US" dirty="0"/>
          </a:p>
        </p:txBody>
      </p:sp>
      <p:sp>
        <p:nvSpPr>
          <p:cNvPr id="6" name="Google Shape;1213;p36">
            <a:extLst>
              <a:ext uri="{FF2B5EF4-FFF2-40B4-BE49-F238E27FC236}">
                <a16:creationId xmlns:a16="http://schemas.microsoft.com/office/drawing/2014/main" id="{38EE5755-7EA5-20D6-1A45-D0A5582ACE70}"/>
              </a:ext>
            </a:extLst>
          </p:cNvPr>
          <p:cNvSpPr txBox="1">
            <a:spLocks/>
          </p:cNvSpPr>
          <p:nvPr/>
        </p:nvSpPr>
        <p:spPr>
          <a:xfrm>
            <a:off x="-4798050" y="3420013"/>
            <a:ext cx="4528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 Medium"/>
              <a:buNone/>
              <a:defRPr sz="16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 Medium"/>
              <a:buNone/>
              <a:defRPr sz="16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 Medium"/>
              <a:buNone/>
              <a:defRPr sz="16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 Medium"/>
              <a:buNone/>
              <a:defRPr sz="16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 Medium"/>
              <a:buNone/>
              <a:defRPr sz="16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 Medium"/>
              <a:buNone/>
              <a:defRPr sz="16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 Medium"/>
              <a:buNone/>
              <a:defRPr sz="16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 Medium"/>
              <a:buNone/>
              <a:defRPr sz="16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 Medium"/>
              <a:buNone/>
              <a:defRPr sz="16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pPr marL="0" indent="0"/>
            <a:r>
              <a:rPr lang="en-US" dirty="0"/>
              <a:t>A short overview</a:t>
            </a:r>
          </a:p>
        </p:txBody>
      </p:sp>
      <p:sp>
        <p:nvSpPr>
          <p:cNvPr id="7" name="Google Shape;1214;p36">
            <a:extLst>
              <a:ext uri="{FF2B5EF4-FFF2-40B4-BE49-F238E27FC236}">
                <a16:creationId xmlns:a16="http://schemas.microsoft.com/office/drawing/2014/main" id="{97115D00-F773-D160-5B3A-2B6D3611F0AD}"/>
              </a:ext>
            </a:extLst>
          </p:cNvPr>
          <p:cNvSpPr txBox="1">
            <a:spLocks/>
          </p:cNvSpPr>
          <p:nvPr/>
        </p:nvSpPr>
        <p:spPr>
          <a:xfrm>
            <a:off x="9402000" y="196600"/>
            <a:ext cx="15708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11th grade</a:t>
            </a:r>
          </a:p>
          <a:p>
            <a:pPr algn="ctr"/>
            <a:endParaRPr lang="en-US" dirty="0"/>
          </a:p>
        </p:txBody>
      </p:sp>
      <p:grpSp>
        <p:nvGrpSpPr>
          <p:cNvPr id="8" name="Google Shape;1222;p36">
            <a:extLst>
              <a:ext uri="{FF2B5EF4-FFF2-40B4-BE49-F238E27FC236}">
                <a16:creationId xmlns:a16="http://schemas.microsoft.com/office/drawing/2014/main" id="{F109B20B-BA01-92C3-ACC4-F0C5AA83AE7F}"/>
              </a:ext>
            </a:extLst>
          </p:cNvPr>
          <p:cNvGrpSpPr/>
          <p:nvPr/>
        </p:nvGrpSpPr>
        <p:grpSpPr>
          <a:xfrm>
            <a:off x="12068085" y="0"/>
            <a:ext cx="642685" cy="671558"/>
            <a:chOff x="4079542" y="908618"/>
            <a:chExt cx="529918" cy="553725"/>
          </a:xfrm>
        </p:grpSpPr>
        <p:sp>
          <p:nvSpPr>
            <p:cNvPr id="9" name="Google Shape;1223;p36">
              <a:extLst>
                <a:ext uri="{FF2B5EF4-FFF2-40B4-BE49-F238E27FC236}">
                  <a16:creationId xmlns:a16="http://schemas.microsoft.com/office/drawing/2014/main" id="{09FCEA5A-D83F-7A37-9780-D2E586F6BBE7}"/>
                </a:ext>
              </a:extLst>
            </p:cNvPr>
            <p:cNvSpPr/>
            <p:nvPr/>
          </p:nvSpPr>
          <p:spPr>
            <a:xfrm>
              <a:off x="4079542" y="908618"/>
              <a:ext cx="144552" cy="113681"/>
            </a:xfrm>
            <a:custGeom>
              <a:avLst/>
              <a:gdLst/>
              <a:ahLst/>
              <a:cxnLst/>
              <a:rect l="l" t="t" r="r" b="b"/>
              <a:pathLst>
                <a:path w="3479" h="2736" extrusionOk="0">
                  <a:moveTo>
                    <a:pt x="1752" y="1"/>
                  </a:moveTo>
                  <a:cubicBezTo>
                    <a:pt x="1632" y="1"/>
                    <a:pt x="1509" y="17"/>
                    <a:pt x="1383" y="50"/>
                  </a:cubicBezTo>
                  <a:cubicBezTo>
                    <a:pt x="202" y="367"/>
                    <a:pt x="0" y="1951"/>
                    <a:pt x="1066" y="2556"/>
                  </a:cubicBezTo>
                  <a:cubicBezTo>
                    <a:pt x="1281" y="2678"/>
                    <a:pt x="1514" y="2736"/>
                    <a:pt x="1744" y="2736"/>
                  </a:cubicBezTo>
                  <a:cubicBezTo>
                    <a:pt x="2222" y="2736"/>
                    <a:pt x="2685" y="2485"/>
                    <a:pt x="2938" y="2038"/>
                  </a:cubicBezTo>
                  <a:cubicBezTo>
                    <a:pt x="3479" y="1111"/>
                    <a:pt x="2755" y="1"/>
                    <a:pt x="1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4;p36">
              <a:extLst>
                <a:ext uri="{FF2B5EF4-FFF2-40B4-BE49-F238E27FC236}">
                  <a16:creationId xmlns:a16="http://schemas.microsoft.com/office/drawing/2014/main" id="{838553E0-E9E4-3998-E313-19700992399F}"/>
                </a:ext>
              </a:extLst>
            </p:cNvPr>
            <p:cNvSpPr/>
            <p:nvPr/>
          </p:nvSpPr>
          <p:spPr>
            <a:xfrm>
              <a:off x="4113030" y="914019"/>
              <a:ext cx="90994" cy="51771"/>
            </a:xfrm>
            <a:custGeom>
              <a:avLst/>
              <a:gdLst/>
              <a:ahLst/>
              <a:cxnLst/>
              <a:rect l="l" t="t" r="r" b="b"/>
              <a:pathLst>
                <a:path w="2190" h="1246" extrusionOk="0">
                  <a:moveTo>
                    <a:pt x="939" y="0"/>
                  </a:moveTo>
                  <a:cubicBezTo>
                    <a:pt x="617" y="0"/>
                    <a:pt x="289" y="122"/>
                    <a:pt x="30" y="381"/>
                  </a:cubicBezTo>
                  <a:cubicBezTo>
                    <a:pt x="1" y="410"/>
                    <a:pt x="1" y="496"/>
                    <a:pt x="30" y="554"/>
                  </a:cubicBezTo>
                  <a:lnTo>
                    <a:pt x="59" y="554"/>
                  </a:lnTo>
                  <a:cubicBezTo>
                    <a:pt x="87" y="568"/>
                    <a:pt x="116" y="576"/>
                    <a:pt x="145" y="576"/>
                  </a:cubicBezTo>
                  <a:cubicBezTo>
                    <a:pt x="174" y="576"/>
                    <a:pt x="203" y="568"/>
                    <a:pt x="231" y="554"/>
                  </a:cubicBezTo>
                  <a:cubicBezTo>
                    <a:pt x="421" y="347"/>
                    <a:pt x="674" y="243"/>
                    <a:pt x="932" y="243"/>
                  </a:cubicBezTo>
                  <a:cubicBezTo>
                    <a:pt x="1105" y="243"/>
                    <a:pt x="1280" y="289"/>
                    <a:pt x="1441" y="381"/>
                  </a:cubicBezTo>
                  <a:cubicBezTo>
                    <a:pt x="1585" y="468"/>
                    <a:pt x="1729" y="583"/>
                    <a:pt x="1815" y="727"/>
                  </a:cubicBezTo>
                  <a:cubicBezTo>
                    <a:pt x="1873" y="871"/>
                    <a:pt x="1931" y="1015"/>
                    <a:pt x="1931" y="1130"/>
                  </a:cubicBezTo>
                  <a:cubicBezTo>
                    <a:pt x="1960" y="1216"/>
                    <a:pt x="2017" y="1245"/>
                    <a:pt x="2075" y="1245"/>
                  </a:cubicBezTo>
                  <a:cubicBezTo>
                    <a:pt x="2132" y="1245"/>
                    <a:pt x="2190" y="1188"/>
                    <a:pt x="2190" y="1101"/>
                  </a:cubicBezTo>
                  <a:cubicBezTo>
                    <a:pt x="2161" y="928"/>
                    <a:pt x="2104" y="784"/>
                    <a:pt x="2017" y="612"/>
                  </a:cubicBezTo>
                  <a:cubicBezTo>
                    <a:pt x="1787" y="217"/>
                    <a:pt x="1368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5;p36">
              <a:extLst>
                <a:ext uri="{FF2B5EF4-FFF2-40B4-BE49-F238E27FC236}">
                  <a16:creationId xmlns:a16="http://schemas.microsoft.com/office/drawing/2014/main" id="{BEA603C8-51E8-724D-D4EB-DAE3BB5200CB}"/>
                </a:ext>
              </a:extLst>
            </p:cNvPr>
            <p:cNvSpPr/>
            <p:nvPr/>
          </p:nvSpPr>
          <p:spPr>
            <a:xfrm>
              <a:off x="4085525" y="1347831"/>
              <a:ext cx="144552" cy="114512"/>
            </a:xfrm>
            <a:custGeom>
              <a:avLst/>
              <a:gdLst/>
              <a:ahLst/>
              <a:cxnLst/>
              <a:rect l="l" t="t" r="r" b="b"/>
              <a:pathLst>
                <a:path w="3479" h="2756" extrusionOk="0">
                  <a:moveTo>
                    <a:pt x="1751" y="0"/>
                  </a:moveTo>
                  <a:cubicBezTo>
                    <a:pt x="1632" y="0"/>
                    <a:pt x="1509" y="16"/>
                    <a:pt x="1383" y="50"/>
                  </a:cubicBezTo>
                  <a:cubicBezTo>
                    <a:pt x="202" y="367"/>
                    <a:pt x="0" y="1951"/>
                    <a:pt x="1066" y="2556"/>
                  </a:cubicBezTo>
                  <a:cubicBezTo>
                    <a:pt x="1279" y="2691"/>
                    <a:pt x="1515" y="2755"/>
                    <a:pt x="1749" y="2755"/>
                  </a:cubicBezTo>
                  <a:cubicBezTo>
                    <a:pt x="2213" y="2755"/>
                    <a:pt x="2671" y="2506"/>
                    <a:pt x="2938" y="2066"/>
                  </a:cubicBezTo>
                  <a:cubicBezTo>
                    <a:pt x="3479" y="1114"/>
                    <a:pt x="2754" y="0"/>
                    <a:pt x="1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6;p36">
              <a:extLst>
                <a:ext uri="{FF2B5EF4-FFF2-40B4-BE49-F238E27FC236}">
                  <a16:creationId xmlns:a16="http://schemas.microsoft.com/office/drawing/2014/main" id="{F9F1358C-28F1-DA54-67AB-00795B760B07}"/>
                </a:ext>
              </a:extLst>
            </p:cNvPr>
            <p:cNvSpPr/>
            <p:nvPr/>
          </p:nvSpPr>
          <p:spPr>
            <a:xfrm>
              <a:off x="4119013" y="1353607"/>
              <a:ext cx="90994" cy="51730"/>
            </a:xfrm>
            <a:custGeom>
              <a:avLst/>
              <a:gdLst/>
              <a:ahLst/>
              <a:cxnLst/>
              <a:rect l="l" t="t" r="r" b="b"/>
              <a:pathLst>
                <a:path w="2190" h="1245" extrusionOk="0">
                  <a:moveTo>
                    <a:pt x="929" y="0"/>
                  </a:moveTo>
                  <a:cubicBezTo>
                    <a:pt x="600" y="0"/>
                    <a:pt x="273" y="128"/>
                    <a:pt x="30" y="372"/>
                  </a:cubicBezTo>
                  <a:cubicBezTo>
                    <a:pt x="1" y="429"/>
                    <a:pt x="1" y="487"/>
                    <a:pt x="30" y="545"/>
                  </a:cubicBezTo>
                  <a:lnTo>
                    <a:pt x="59" y="573"/>
                  </a:lnTo>
                  <a:cubicBezTo>
                    <a:pt x="82" y="585"/>
                    <a:pt x="106" y="592"/>
                    <a:pt x="130" y="592"/>
                  </a:cubicBezTo>
                  <a:cubicBezTo>
                    <a:pt x="164" y="592"/>
                    <a:pt x="198" y="578"/>
                    <a:pt x="231" y="545"/>
                  </a:cubicBezTo>
                  <a:cubicBezTo>
                    <a:pt x="427" y="349"/>
                    <a:pt x="688" y="242"/>
                    <a:pt x="953" y="242"/>
                  </a:cubicBezTo>
                  <a:cubicBezTo>
                    <a:pt x="1119" y="242"/>
                    <a:pt x="1286" y="283"/>
                    <a:pt x="1441" y="372"/>
                  </a:cubicBezTo>
                  <a:cubicBezTo>
                    <a:pt x="1585" y="487"/>
                    <a:pt x="1729" y="602"/>
                    <a:pt x="1816" y="746"/>
                  </a:cubicBezTo>
                  <a:cubicBezTo>
                    <a:pt x="1873" y="861"/>
                    <a:pt x="1931" y="1005"/>
                    <a:pt x="1931" y="1149"/>
                  </a:cubicBezTo>
                  <a:cubicBezTo>
                    <a:pt x="1944" y="1214"/>
                    <a:pt x="1992" y="1244"/>
                    <a:pt x="2043" y="1244"/>
                  </a:cubicBezTo>
                  <a:cubicBezTo>
                    <a:pt x="2106" y="1244"/>
                    <a:pt x="2174" y="1200"/>
                    <a:pt x="2190" y="1121"/>
                  </a:cubicBezTo>
                  <a:cubicBezTo>
                    <a:pt x="2132" y="717"/>
                    <a:pt x="1902" y="372"/>
                    <a:pt x="1556" y="170"/>
                  </a:cubicBezTo>
                  <a:cubicBezTo>
                    <a:pt x="1362" y="56"/>
                    <a:pt x="114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7;p36">
              <a:extLst>
                <a:ext uri="{FF2B5EF4-FFF2-40B4-BE49-F238E27FC236}">
                  <a16:creationId xmlns:a16="http://schemas.microsoft.com/office/drawing/2014/main" id="{57035AC6-746A-4016-6CFF-576C874E49F1}"/>
                </a:ext>
              </a:extLst>
            </p:cNvPr>
            <p:cNvSpPr/>
            <p:nvPr/>
          </p:nvSpPr>
          <p:spPr>
            <a:xfrm>
              <a:off x="4169287" y="1221731"/>
              <a:ext cx="104166" cy="151034"/>
            </a:xfrm>
            <a:custGeom>
              <a:avLst/>
              <a:gdLst/>
              <a:ahLst/>
              <a:cxnLst/>
              <a:rect l="l" t="t" r="r" b="b"/>
              <a:pathLst>
                <a:path w="2507" h="3635" extrusionOk="0">
                  <a:moveTo>
                    <a:pt x="2078" y="1"/>
                  </a:moveTo>
                  <a:cubicBezTo>
                    <a:pt x="1954" y="1"/>
                    <a:pt x="1832" y="64"/>
                    <a:pt x="1758" y="176"/>
                  </a:cubicBezTo>
                  <a:lnTo>
                    <a:pt x="116" y="3085"/>
                  </a:lnTo>
                  <a:cubicBezTo>
                    <a:pt x="1" y="3258"/>
                    <a:pt x="87" y="3488"/>
                    <a:pt x="260" y="3575"/>
                  </a:cubicBezTo>
                  <a:cubicBezTo>
                    <a:pt x="321" y="3615"/>
                    <a:pt x="386" y="3634"/>
                    <a:pt x="449" y="3634"/>
                  </a:cubicBezTo>
                  <a:cubicBezTo>
                    <a:pt x="565" y="3634"/>
                    <a:pt x="675" y="3571"/>
                    <a:pt x="750" y="3459"/>
                  </a:cubicBezTo>
                  <a:lnTo>
                    <a:pt x="2391" y="550"/>
                  </a:lnTo>
                  <a:cubicBezTo>
                    <a:pt x="2506" y="377"/>
                    <a:pt x="2449" y="147"/>
                    <a:pt x="2276" y="61"/>
                  </a:cubicBezTo>
                  <a:cubicBezTo>
                    <a:pt x="2215" y="20"/>
                    <a:pt x="2146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8;p36">
              <a:extLst>
                <a:ext uri="{FF2B5EF4-FFF2-40B4-BE49-F238E27FC236}">
                  <a16:creationId xmlns:a16="http://schemas.microsoft.com/office/drawing/2014/main" id="{A23CA9E3-1773-37E4-CB6C-066782671B43}"/>
                </a:ext>
              </a:extLst>
            </p:cNvPr>
            <p:cNvSpPr/>
            <p:nvPr/>
          </p:nvSpPr>
          <p:spPr>
            <a:xfrm>
              <a:off x="4162099" y="996743"/>
              <a:ext cx="105371" cy="150328"/>
            </a:xfrm>
            <a:custGeom>
              <a:avLst/>
              <a:gdLst/>
              <a:ahLst/>
              <a:cxnLst/>
              <a:rect l="l" t="t" r="r" b="b"/>
              <a:pathLst>
                <a:path w="2536" h="3618" extrusionOk="0">
                  <a:moveTo>
                    <a:pt x="449" y="1"/>
                  </a:moveTo>
                  <a:cubicBezTo>
                    <a:pt x="386" y="1"/>
                    <a:pt x="321" y="20"/>
                    <a:pt x="260" y="61"/>
                  </a:cubicBezTo>
                  <a:cubicBezTo>
                    <a:pt x="58" y="147"/>
                    <a:pt x="1" y="378"/>
                    <a:pt x="116" y="550"/>
                  </a:cubicBezTo>
                  <a:lnTo>
                    <a:pt x="1815" y="3431"/>
                  </a:lnTo>
                  <a:cubicBezTo>
                    <a:pt x="1844" y="3488"/>
                    <a:pt x="1873" y="3517"/>
                    <a:pt x="1931" y="3575"/>
                  </a:cubicBezTo>
                  <a:cubicBezTo>
                    <a:pt x="1988" y="3603"/>
                    <a:pt x="2053" y="3618"/>
                    <a:pt x="2118" y="3618"/>
                  </a:cubicBezTo>
                  <a:cubicBezTo>
                    <a:pt x="2183" y="3618"/>
                    <a:pt x="2247" y="3603"/>
                    <a:pt x="2305" y="3575"/>
                  </a:cubicBezTo>
                  <a:cubicBezTo>
                    <a:pt x="2478" y="3459"/>
                    <a:pt x="2535" y="3229"/>
                    <a:pt x="2449" y="3056"/>
                  </a:cubicBezTo>
                  <a:lnTo>
                    <a:pt x="750" y="176"/>
                  </a:lnTo>
                  <a:cubicBezTo>
                    <a:pt x="675" y="64"/>
                    <a:pt x="565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9;p36">
              <a:extLst>
                <a:ext uri="{FF2B5EF4-FFF2-40B4-BE49-F238E27FC236}">
                  <a16:creationId xmlns:a16="http://schemas.microsoft.com/office/drawing/2014/main" id="{B794FDB8-29C5-49F7-1B04-09A46A5AD350}"/>
                </a:ext>
              </a:extLst>
            </p:cNvPr>
            <p:cNvSpPr/>
            <p:nvPr/>
          </p:nvSpPr>
          <p:spPr>
            <a:xfrm>
              <a:off x="4359955" y="1171581"/>
              <a:ext cx="180369" cy="31163"/>
            </a:xfrm>
            <a:custGeom>
              <a:avLst/>
              <a:gdLst/>
              <a:ahLst/>
              <a:cxnLst/>
              <a:rect l="l" t="t" r="r" b="b"/>
              <a:pathLst>
                <a:path w="4341" h="750" extrusionOk="0">
                  <a:moveTo>
                    <a:pt x="3851" y="0"/>
                  </a:moveTo>
                  <a:lnTo>
                    <a:pt x="510" y="29"/>
                  </a:lnTo>
                  <a:cubicBezTo>
                    <a:pt x="499" y="28"/>
                    <a:pt x="488" y="28"/>
                    <a:pt x="478" y="28"/>
                  </a:cubicBezTo>
                  <a:cubicBezTo>
                    <a:pt x="101" y="28"/>
                    <a:pt x="1" y="523"/>
                    <a:pt x="337" y="692"/>
                  </a:cubicBezTo>
                  <a:cubicBezTo>
                    <a:pt x="394" y="720"/>
                    <a:pt x="452" y="749"/>
                    <a:pt x="510" y="749"/>
                  </a:cubicBezTo>
                  <a:lnTo>
                    <a:pt x="3851" y="720"/>
                  </a:lnTo>
                  <a:cubicBezTo>
                    <a:pt x="4340" y="720"/>
                    <a:pt x="4340" y="0"/>
                    <a:pt x="3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0;p36">
              <a:extLst>
                <a:ext uri="{FF2B5EF4-FFF2-40B4-BE49-F238E27FC236}">
                  <a16:creationId xmlns:a16="http://schemas.microsoft.com/office/drawing/2014/main" id="{A77BCA51-A1C2-6A3F-BAFE-3A2DD3B51CDA}"/>
                </a:ext>
              </a:extLst>
            </p:cNvPr>
            <p:cNvSpPr/>
            <p:nvPr/>
          </p:nvSpPr>
          <p:spPr>
            <a:xfrm>
              <a:off x="4138167" y="1074107"/>
              <a:ext cx="287900" cy="227362"/>
            </a:xfrm>
            <a:custGeom>
              <a:avLst/>
              <a:gdLst/>
              <a:ahLst/>
              <a:cxnLst/>
              <a:rect l="l" t="t" r="r" b="b"/>
              <a:pathLst>
                <a:path w="6929" h="5472" extrusionOk="0">
                  <a:moveTo>
                    <a:pt x="3502" y="1"/>
                  </a:moveTo>
                  <a:cubicBezTo>
                    <a:pt x="3264" y="1"/>
                    <a:pt x="3017" y="32"/>
                    <a:pt x="2766" y="100"/>
                  </a:cubicBezTo>
                  <a:cubicBezTo>
                    <a:pt x="433" y="733"/>
                    <a:pt x="1" y="3902"/>
                    <a:pt x="2132" y="5111"/>
                  </a:cubicBezTo>
                  <a:cubicBezTo>
                    <a:pt x="2555" y="5355"/>
                    <a:pt x="3017" y="5471"/>
                    <a:pt x="3474" y="5471"/>
                  </a:cubicBezTo>
                  <a:cubicBezTo>
                    <a:pt x="4419" y="5471"/>
                    <a:pt x="5343" y="4977"/>
                    <a:pt x="5848" y="4103"/>
                  </a:cubicBezTo>
                  <a:cubicBezTo>
                    <a:pt x="6929" y="2224"/>
                    <a:pt x="5503" y="1"/>
                    <a:pt x="3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1;p36">
              <a:extLst>
                <a:ext uri="{FF2B5EF4-FFF2-40B4-BE49-F238E27FC236}">
                  <a16:creationId xmlns:a16="http://schemas.microsoft.com/office/drawing/2014/main" id="{9407F709-9617-D96E-AABB-F0C344393525}"/>
                </a:ext>
              </a:extLst>
            </p:cNvPr>
            <p:cNvSpPr/>
            <p:nvPr/>
          </p:nvSpPr>
          <p:spPr>
            <a:xfrm>
              <a:off x="4205186" y="1083082"/>
              <a:ext cx="181947" cy="104332"/>
            </a:xfrm>
            <a:custGeom>
              <a:avLst/>
              <a:gdLst/>
              <a:ahLst/>
              <a:cxnLst/>
              <a:rect l="l" t="t" r="r" b="b"/>
              <a:pathLst>
                <a:path w="4379" h="2511" extrusionOk="0">
                  <a:moveTo>
                    <a:pt x="1886" y="0"/>
                  </a:moveTo>
                  <a:cubicBezTo>
                    <a:pt x="1251" y="0"/>
                    <a:pt x="609" y="242"/>
                    <a:pt x="116" y="748"/>
                  </a:cubicBezTo>
                  <a:cubicBezTo>
                    <a:pt x="1" y="834"/>
                    <a:pt x="1" y="1007"/>
                    <a:pt x="116" y="1122"/>
                  </a:cubicBezTo>
                  <a:cubicBezTo>
                    <a:pt x="116" y="1122"/>
                    <a:pt x="145" y="1151"/>
                    <a:pt x="145" y="1151"/>
                  </a:cubicBezTo>
                  <a:cubicBezTo>
                    <a:pt x="189" y="1173"/>
                    <a:pt x="233" y="1182"/>
                    <a:pt x="275" y="1182"/>
                  </a:cubicBezTo>
                  <a:cubicBezTo>
                    <a:pt x="344" y="1182"/>
                    <a:pt x="408" y="1158"/>
                    <a:pt x="462" y="1122"/>
                  </a:cubicBezTo>
                  <a:cubicBezTo>
                    <a:pt x="839" y="727"/>
                    <a:pt x="1350" y="527"/>
                    <a:pt x="1865" y="527"/>
                  </a:cubicBezTo>
                  <a:cubicBezTo>
                    <a:pt x="2215" y="527"/>
                    <a:pt x="2567" y="619"/>
                    <a:pt x="2881" y="805"/>
                  </a:cubicBezTo>
                  <a:cubicBezTo>
                    <a:pt x="3428" y="1122"/>
                    <a:pt x="3803" y="1669"/>
                    <a:pt x="3889" y="2332"/>
                  </a:cubicBezTo>
                  <a:cubicBezTo>
                    <a:pt x="3889" y="2432"/>
                    <a:pt x="3998" y="2510"/>
                    <a:pt x="4102" y="2510"/>
                  </a:cubicBezTo>
                  <a:cubicBezTo>
                    <a:pt x="4118" y="2510"/>
                    <a:pt x="4133" y="2509"/>
                    <a:pt x="4148" y="2505"/>
                  </a:cubicBezTo>
                  <a:cubicBezTo>
                    <a:pt x="4292" y="2476"/>
                    <a:pt x="4379" y="2361"/>
                    <a:pt x="4379" y="2246"/>
                  </a:cubicBezTo>
                  <a:cubicBezTo>
                    <a:pt x="4321" y="1900"/>
                    <a:pt x="4235" y="1554"/>
                    <a:pt x="4033" y="1237"/>
                  </a:cubicBezTo>
                  <a:cubicBezTo>
                    <a:pt x="3572" y="431"/>
                    <a:pt x="2735" y="0"/>
                    <a:pt x="1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2;p36">
              <a:extLst>
                <a:ext uri="{FF2B5EF4-FFF2-40B4-BE49-F238E27FC236}">
                  <a16:creationId xmlns:a16="http://schemas.microsoft.com/office/drawing/2014/main" id="{9BD07819-DD2B-218A-C7A3-6751D56A055B}"/>
                </a:ext>
              </a:extLst>
            </p:cNvPr>
            <p:cNvSpPr/>
            <p:nvPr/>
          </p:nvSpPr>
          <p:spPr>
            <a:xfrm>
              <a:off x="4464866" y="1131237"/>
              <a:ext cx="144594" cy="113681"/>
            </a:xfrm>
            <a:custGeom>
              <a:avLst/>
              <a:gdLst/>
              <a:ahLst/>
              <a:cxnLst/>
              <a:rect l="l" t="t" r="r" b="b"/>
              <a:pathLst>
                <a:path w="3480" h="2736" extrusionOk="0">
                  <a:moveTo>
                    <a:pt x="1759" y="0"/>
                  </a:moveTo>
                  <a:cubicBezTo>
                    <a:pt x="1638" y="0"/>
                    <a:pt x="1512" y="16"/>
                    <a:pt x="1383" y="50"/>
                  </a:cubicBezTo>
                  <a:cubicBezTo>
                    <a:pt x="203" y="366"/>
                    <a:pt x="1" y="1951"/>
                    <a:pt x="1067" y="2555"/>
                  </a:cubicBezTo>
                  <a:cubicBezTo>
                    <a:pt x="1283" y="2678"/>
                    <a:pt x="1519" y="2736"/>
                    <a:pt x="1751" y="2736"/>
                  </a:cubicBezTo>
                  <a:cubicBezTo>
                    <a:pt x="2227" y="2736"/>
                    <a:pt x="2687" y="2492"/>
                    <a:pt x="2939" y="2066"/>
                  </a:cubicBezTo>
                  <a:cubicBezTo>
                    <a:pt x="3479" y="1113"/>
                    <a:pt x="2778" y="0"/>
                    <a:pt x="1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3;p36">
              <a:extLst>
                <a:ext uri="{FF2B5EF4-FFF2-40B4-BE49-F238E27FC236}">
                  <a16:creationId xmlns:a16="http://schemas.microsoft.com/office/drawing/2014/main" id="{F0BC9857-7333-2726-5F39-B82F70136A31}"/>
                </a:ext>
              </a:extLst>
            </p:cNvPr>
            <p:cNvSpPr/>
            <p:nvPr/>
          </p:nvSpPr>
          <p:spPr>
            <a:xfrm>
              <a:off x="4498396" y="1136680"/>
              <a:ext cx="90994" cy="52021"/>
            </a:xfrm>
            <a:custGeom>
              <a:avLst/>
              <a:gdLst/>
              <a:ahLst/>
              <a:cxnLst/>
              <a:rect l="l" t="t" r="r" b="b"/>
              <a:pathLst>
                <a:path w="2190" h="1252" extrusionOk="0">
                  <a:moveTo>
                    <a:pt x="935" y="1"/>
                  </a:moveTo>
                  <a:cubicBezTo>
                    <a:pt x="620" y="1"/>
                    <a:pt x="303" y="123"/>
                    <a:pt x="58" y="379"/>
                  </a:cubicBezTo>
                  <a:cubicBezTo>
                    <a:pt x="0" y="408"/>
                    <a:pt x="0" y="495"/>
                    <a:pt x="58" y="552"/>
                  </a:cubicBezTo>
                  <a:lnTo>
                    <a:pt x="87" y="552"/>
                  </a:lnTo>
                  <a:cubicBezTo>
                    <a:pt x="101" y="567"/>
                    <a:pt x="130" y="574"/>
                    <a:pt x="159" y="574"/>
                  </a:cubicBezTo>
                  <a:cubicBezTo>
                    <a:pt x="188" y="574"/>
                    <a:pt x="216" y="567"/>
                    <a:pt x="231" y="552"/>
                  </a:cubicBezTo>
                  <a:cubicBezTo>
                    <a:pt x="426" y="357"/>
                    <a:pt x="698" y="249"/>
                    <a:pt x="972" y="249"/>
                  </a:cubicBezTo>
                  <a:cubicBezTo>
                    <a:pt x="1143" y="249"/>
                    <a:pt x="1315" y="291"/>
                    <a:pt x="1469" y="379"/>
                  </a:cubicBezTo>
                  <a:cubicBezTo>
                    <a:pt x="1613" y="466"/>
                    <a:pt x="1729" y="610"/>
                    <a:pt x="1815" y="754"/>
                  </a:cubicBezTo>
                  <a:cubicBezTo>
                    <a:pt x="1901" y="869"/>
                    <a:pt x="1930" y="1013"/>
                    <a:pt x="1959" y="1157"/>
                  </a:cubicBezTo>
                  <a:cubicBezTo>
                    <a:pt x="1959" y="1204"/>
                    <a:pt x="1997" y="1251"/>
                    <a:pt x="2058" y="1251"/>
                  </a:cubicBezTo>
                  <a:cubicBezTo>
                    <a:pt x="2072" y="1251"/>
                    <a:pt x="2087" y="1249"/>
                    <a:pt x="2103" y="1244"/>
                  </a:cubicBezTo>
                  <a:cubicBezTo>
                    <a:pt x="2161" y="1244"/>
                    <a:pt x="2189" y="1186"/>
                    <a:pt x="2189" y="1128"/>
                  </a:cubicBezTo>
                  <a:cubicBezTo>
                    <a:pt x="2189" y="956"/>
                    <a:pt x="2132" y="783"/>
                    <a:pt x="2017" y="639"/>
                  </a:cubicBezTo>
                  <a:cubicBezTo>
                    <a:pt x="1785" y="224"/>
                    <a:pt x="1362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7803" t="8790" r="3950" b="2962"/>
          <a:stretch/>
        </p:blipFill>
        <p:spPr>
          <a:xfrm>
            <a:off x="1244660" y="958953"/>
            <a:ext cx="3225600" cy="32256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1833" name="Google Shape;1833;p51"/>
          <p:cNvSpPr txBox="1">
            <a:spLocks noGrp="1"/>
          </p:cNvSpPr>
          <p:nvPr>
            <p:ph type="title"/>
          </p:nvPr>
        </p:nvSpPr>
        <p:spPr>
          <a:xfrm>
            <a:off x="4310013" y="-192505"/>
            <a:ext cx="4990397" cy="19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Sodium Potassium Pump</a:t>
            </a:r>
            <a:endParaRPr dirty="0"/>
          </a:p>
        </p:txBody>
      </p:sp>
      <p:sp>
        <p:nvSpPr>
          <p:cNvPr id="1834" name="Google Shape;1834;p51"/>
          <p:cNvSpPr txBox="1">
            <a:spLocks noGrp="1"/>
          </p:cNvSpPr>
          <p:nvPr>
            <p:ph type="subTitle" idx="1"/>
          </p:nvPr>
        </p:nvSpPr>
        <p:spPr>
          <a:xfrm>
            <a:off x="4495500" y="1915162"/>
            <a:ext cx="3931617" cy="2161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Concentration of Na+ ion in extracellular fluid is more than in the intracellular fluid and concentration of K+ ion in intracellular fluid is more than in extracellular fluid.</a:t>
            </a:r>
            <a:endParaRPr sz="1800" dirty="0"/>
          </a:p>
        </p:txBody>
      </p:sp>
      <p:grpSp>
        <p:nvGrpSpPr>
          <p:cNvPr id="1835" name="Google Shape;1835;p51"/>
          <p:cNvGrpSpPr/>
          <p:nvPr/>
        </p:nvGrpSpPr>
        <p:grpSpPr>
          <a:xfrm>
            <a:off x="3726291" y="679516"/>
            <a:ext cx="828209" cy="865417"/>
            <a:chOff x="4079542" y="908618"/>
            <a:chExt cx="529918" cy="553725"/>
          </a:xfrm>
        </p:grpSpPr>
        <p:sp>
          <p:nvSpPr>
            <p:cNvPr id="1836" name="Google Shape;1836;p51"/>
            <p:cNvSpPr/>
            <p:nvPr/>
          </p:nvSpPr>
          <p:spPr>
            <a:xfrm>
              <a:off x="4079542" y="908618"/>
              <a:ext cx="144552" cy="113681"/>
            </a:xfrm>
            <a:custGeom>
              <a:avLst/>
              <a:gdLst/>
              <a:ahLst/>
              <a:cxnLst/>
              <a:rect l="l" t="t" r="r" b="b"/>
              <a:pathLst>
                <a:path w="3479" h="2736" extrusionOk="0">
                  <a:moveTo>
                    <a:pt x="1752" y="1"/>
                  </a:moveTo>
                  <a:cubicBezTo>
                    <a:pt x="1632" y="1"/>
                    <a:pt x="1509" y="17"/>
                    <a:pt x="1383" y="50"/>
                  </a:cubicBezTo>
                  <a:cubicBezTo>
                    <a:pt x="202" y="367"/>
                    <a:pt x="0" y="1951"/>
                    <a:pt x="1066" y="2556"/>
                  </a:cubicBezTo>
                  <a:cubicBezTo>
                    <a:pt x="1281" y="2678"/>
                    <a:pt x="1514" y="2736"/>
                    <a:pt x="1744" y="2736"/>
                  </a:cubicBezTo>
                  <a:cubicBezTo>
                    <a:pt x="2222" y="2736"/>
                    <a:pt x="2685" y="2485"/>
                    <a:pt x="2938" y="2038"/>
                  </a:cubicBezTo>
                  <a:cubicBezTo>
                    <a:pt x="3479" y="1111"/>
                    <a:pt x="2755" y="1"/>
                    <a:pt x="1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1"/>
            <p:cNvSpPr/>
            <p:nvPr/>
          </p:nvSpPr>
          <p:spPr>
            <a:xfrm>
              <a:off x="4113030" y="914019"/>
              <a:ext cx="90994" cy="51771"/>
            </a:xfrm>
            <a:custGeom>
              <a:avLst/>
              <a:gdLst/>
              <a:ahLst/>
              <a:cxnLst/>
              <a:rect l="l" t="t" r="r" b="b"/>
              <a:pathLst>
                <a:path w="2190" h="1246" extrusionOk="0">
                  <a:moveTo>
                    <a:pt x="939" y="0"/>
                  </a:moveTo>
                  <a:cubicBezTo>
                    <a:pt x="617" y="0"/>
                    <a:pt x="289" y="122"/>
                    <a:pt x="30" y="381"/>
                  </a:cubicBezTo>
                  <a:cubicBezTo>
                    <a:pt x="1" y="410"/>
                    <a:pt x="1" y="496"/>
                    <a:pt x="30" y="554"/>
                  </a:cubicBezTo>
                  <a:lnTo>
                    <a:pt x="59" y="554"/>
                  </a:lnTo>
                  <a:cubicBezTo>
                    <a:pt x="87" y="568"/>
                    <a:pt x="116" y="576"/>
                    <a:pt x="145" y="576"/>
                  </a:cubicBezTo>
                  <a:cubicBezTo>
                    <a:pt x="174" y="576"/>
                    <a:pt x="203" y="568"/>
                    <a:pt x="231" y="554"/>
                  </a:cubicBezTo>
                  <a:cubicBezTo>
                    <a:pt x="421" y="347"/>
                    <a:pt x="674" y="243"/>
                    <a:pt x="932" y="243"/>
                  </a:cubicBezTo>
                  <a:cubicBezTo>
                    <a:pt x="1105" y="243"/>
                    <a:pt x="1280" y="289"/>
                    <a:pt x="1441" y="381"/>
                  </a:cubicBezTo>
                  <a:cubicBezTo>
                    <a:pt x="1585" y="468"/>
                    <a:pt x="1729" y="583"/>
                    <a:pt x="1815" y="727"/>
                  </a:cubicBezTo>
                  <a:cubicBezTo>
                    <a:pt x="1873" y="871"/>
                    <a:pt x="1931" y="1015"/>
                    <a:pt x="1931" y="1130"/>
                  </a:cubicBezTo>
                  <a:cubicBezTo>
                    <a:pt x="1960" y="1216"/>
                    <a:pt x="2017" y="1245"/>
                    <a:pt x="2075" y="1245"/>
                  </a:cubicBezTo>
                  <a:cubicBezTo>
                    <a:pt x="2132" y="1245"/>
                    <a:pt x="2190" y="1188"/>
                    <a:pt x="2190" y="1101"/>
                  </a:cubicBezTo>
                  <a:cubicBezTo>
                    <a:pt x="2161" y="928"/>
                    <a:pt x="2104" y="784"/>
                    <a:pt x="2017" y="612"/>
                  </a:cubicBezTo>
                  <a:cubicBezTo>
                    <a:pt x="1787" y="217"/>
                    <a:pt x="1368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1"/>
            <p:cNvSpPr/>
            <p:nvPr/>
          </p:nvSpPr>
          <p:spPr>
            <a:xfrm>
              <a:off x="4085525" y="1347831"/>
              <a:ext cx="144552" cy="114512"/>
            </a:xfrm>
            <a:custGeom>
              <a:avLst/>
              <a:gdLst/>
              <a:ahLst/>
              <a:cxnLst/>
              <a:rect l="l" t="t" r="r" b="b"/>
              <a:pathLst>
                <a:path w="3479" h="2756" extrusionOk="0">
                  <a:moveTo>
                    <a:pt x="1751" y="0"/>
                  </a:moveTo>
                  <a:cubicBezTo>
                    <a:pt x="1632" y="0"/>
                    <a:pt x="1509" y="16"/>
                    <a:pt x="1383" y="50"/>
                  </a:cubicBezTo>
                  <a:cubicBezTo>
                    <a:pt x="202" y="367"/>
                    <a:pt x="0" y="1951"/>
                    <a:pt x="1066" y="2556"/>
                  </a:cubicBezTo>
                  <a:cubicBezTo>
                    <a:pt x="1279" y="2691"/>
                    <a:pt x="1515" y="2755"/>
                    <a:pt x="1749" y="2755"/>
                  </a:cubicBezTo>
                  <a:cubicBezTo>
                    <a:pt x="2213" y="2755"/>
                    <a:pt x="2671" y="2506"/>
                    <a:pt x="2938" y="2066"/>
                  </a:cubicBezTo>
                  <a:cubicBezTo>
                    <a:pt x="3479" y="1114"/>
                    <a:pt x="2754" y="0"/>
                    <a:pt x="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1"/>
            <p:cNvSpPr/>
            <p:nvPr/>
          </p:nvSpPr>
          <p:spPr>
            <a:xfrm>
              <a:off x="4119013" y="1353607"/>
              <a:ext cx="90994" cy="51730"/>
            </a:xfrm>
            <a:custGeom>
              <a:avLst/>
              <a:gdLst/>
              <a:ahLst/>
              <a:cxnLst/>
              <a:rect l="l" t="t" r="r" b="b"/>
              <a:pathLst>
                <a:path w="2190" h="1245" extrusionOk="0">
                  <a:moveTo>
                    <a:pt x="929" y="0"/>
                  </a:moveTo>
                  <a:cubicBezTo>
                    <a:pt x="600" y="0"/>
                    <a:pt x="273" y="128"/>
                    <a:pt x="30" y="372"/>
                  </a:cubicBezTo>
                  <a:cubicBezTo>
                    <a:pt x="1" y="429"/>
                    <a:pt x="1" y="487"/>
                    <a:pt x="30" y="545"/>
                  </a:cubicBezTo>
                  <a:lnTo>
                    <a:pt x="59" y="573"/>
                  </a:lnTo>
                  <a:cubicBezTo>
                    <a:pt x="82" y="585"/>
                    <a:pt x="106" y="592"/>
                    <a:pt x="130" y="592"/>
                  </a:cubicBezTo>
                  <a:cubicBezTo>
                    <a:pt x="164" y="592"/>
                    <a:pt x="198" y="578"/>
                    <a:pt x="231" y="545"/>
                  </a:cubicBezTo>
                  <a:cubicBezTo>
                    <a:pt x="427" y="349"/>
                    <a:pt x="688" y="242"/>
                    <a:pt x="953" y="242"/>
                  </a:cubicBezTo>
                  <a:cubicBezTo>
                    <a:pt x="1119" y="242"/>
                    <a:pt x="1286" y="283"/>
                    <a:pt x="1441" y="372"/>
                  </a:cubicBezTo>
                  <a:cubicBezTo>
                    <a:pt x="1585" y="487"/>
                    <a:pt x="1729" y="602"/>
                    <a:pt x="1816" y="746"/>
                  </a:cubicBezTo>
                  <a:cubicBezTo>
                    <a:pt x="1873" y="861"/>
                    <a:pt x="1931" y="1005"/>
                    <a:pt x="1931" y="1149"/>
                  </a:cubicBezTo>
                  <a:cubicBezTo>
                    <a:pt x="1944" y="1214"/>
                    <a:pt x="1992" y="1244"/>
                    <a:pt x="2043" y="1244"/>
                  </a:cubicBezTo>
                  <a:cubicBezTo>
                    <a:pt x="2106" y="1244"/>
                    <a:pt x="2174" y="1200"/>
                    <a:pt x="2190" y="1121"/>
                  </a:cubicBezTo>
                  <a:cubicBezTo>
                    <a:pt x="2132" y="717"/>
                    <a:pt x="1902" y="372"/>
                    <a:pt x="1556" y="170"/>
                  </a:cubicBezTo>
                  <a:cubicBezTo>
                    <a:pt x="1362" y="56"/>
                    <a:pt x="114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1"/>
            <p:cNvSpPr/>
            <p:nvPr/>
          </p:nvSpPr>
          <p:spPr>
            <a:xfrm>
              <a:off x="4169287" y="1221731"/>
              <a:ext cx="104166" cy="151034"/>
            </a:xfrm>
            <a:custGeom>
              <a:avLst/>
              <a:gdLst/>
              <a:ahLst/>
              <a:cxnLst/>
              <a:rect l="l" t="t" r="r" b="b"/>
              <a:pathLst>
                <a:path w="2507" h="3635" extrusionOk="0">
                  <a:moveTo>
                    <a:pt x="2078" y="1"/>
                  </a:moveTo>
                  <a:cubicBezTo>
                    <a:pt x="1954" y="1"/>
                    <a:pt x="1832" y="64"/>
                    <a:pt x="1758" y="176"/>
                  </a:cubicBezTo>
                  <a:lnTo>
                    <a:pt x="116" y="3085"/>
                  </a:lnTo>
                  <a:cubicBezTo>
                    <a:pt x="1" y="3258"/>
                    <a:pt x="87" y="3488"/>
                    <a:pt x="260" y="3575"/>
                  </a:cubicBezTo>
                  <a:cubicBezTo>
                    <a:pt x="321" y="3615"/>
                    <a:pt x="386" y="3634"/>
                    <a:pt x="449" y="3634"/>
                  </a:cubicBezTo>
                  <a:cubicBezTo>
                    <a:pt x="565" y="3634"/>
                    <a:pt x="675" y="3571"/>
                    <a:pt x="750" y="3459"/>
                  </a:cubicBezTo>
                  <a:lnTo>
                    <a:pt x="2391" y="550"/>
                  </a:lnTo>
                  <a:cubicBezTo>
                    <a:pt x="2506" y="377"/>
                    <a:pt x="2449" y="147"/>
                    <a:pt x="2276" y="61"/>
                  </a:cubicBezTo>
                  <a:cubicBezTo>
                    <a:pt x="2215" y="20"/>
                    <a:pt x="2146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1"/>
            <p:cNvSpPr/>
            <p:nvPr/>
          </p:nvSpPr>
          <p:spPr>
            <a:xfrm>
              <a:off x="4162099" y="996743"/>
              <a:ext cx="105371" cy="150328"/>
            </a:xfrm>
            <a:custGeom>
              <a:avLst/>
              <a:gdLst/>
              <a:ahLst/>
              <a:cxnLst/>
              <a:rect l="l" t="t" r="r" b="b"/>
              <a:pathLst>
                <a:path w="2536" h="3618" extrusionOk="0">
                  <a:moveTo>
                    <a:pt x="449" y="1"/>
                  </a:moveTo>
                  <a:cubicBezTo>
                    <a:pt x="386" y="1"/>
                    <a:pt x="321" y="20"/>
                    <a:pt x="260" y="61"/>
                  </a:cubicBezTo>
                  <a:cubicBezTo>
                    <a:pt x="58" y="147"/>
                    <a:pt x="1" y="378"/>
                    <a:pt x="116" y="550"/>
                  </a:cubicBezTo>
                  <a:lnTo>
                    <a:pt x="1815" y="3431"/>
                  </a:lnTo>
                  <a:cubicBezTo>
                    <a:pt x="1844" y="3488"/>
                    <a:pt x="1873" y="3517"/>
                    <a:pt x="1931" y="3575"/>
                  </a:cubicBezTo>
                  <a:cubicBezTo>
                    <a:pt x="1988" y="3603"/>
                    <a:pt x="2053" y="3618"/>
                    <a:pt x="2118" y="3618"/>
                  </a:cubicBezTo>
                  <a:cubicBezTo>
                    <a:pt x="2183" y="3618"/>
                    <a:pt x="2247" y="3603"/>
                    <a:pt x="2305" y="3575"/>
                  </a:cubicBezTo>
                  <a:cubicBezTo>
                    <a:pt x="2478" y="3459"/>
                    <a:pt x="2535" y="3229"/>
                    <a:pt x="2449" y="3056"/>
                  </a:cubicBezTo>
                  <a:lnTo>
                    <a:pt x="750" y="176"/>
                  </a:lnTo>
                  <a:cubicBezTo>
                    <a:pt x="675" y="64"/>
                    <a:pt x="565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1"/>
            <p:cNvSpPr/>
            <p:nvPr/>
          </p:nvSpPr>
          <p:spPr>
            <a:xfrm>
              <a:off x="4359955" y="1171581"/>
              <a:ext cx="180369" cy="31163"/>
            </a:xfrm>
            <a:custGeom>
              <a:avLst/>
              <a:gdLst/>
              <a:ahLst/>
              <a:cxnLst/>
              <a:rect l="l" t="t" r="r" b="b"/>
              <a:pathLst>
                <a:path w="4341" h="750" extrusionOk="0">
                  <a:moveTo>
                    <a:pt x="3851" y="0"/>
                  </a:moveTo>
                  <a:lnTo>
                    <a:pt x="510" y="29"/>
                  </a:lnTo>
                  <a:cubicBezTo>
                    <a:pt x="499" y="28"/>
                    <a:pt x="488" y="28"/>
                    <a:pt x="478" y="28"/>
                  </a:cubicBezTo>
                  <a:cubicBezTo>
                    <a:pt x="101" y="28"/>
                    <a:pt x="1" y="523"/>
                    <a:pt x="337" y="692"/>
                  </a:cubicBezTo>
                  <a:cubicBezTo>
                    <a:pt x="394" y="720"/>
                    <a:pt x="452" y="749"/>
                    <a:pt x="510" y="749"/>
                  </a:cubicBezTo>
                  <a:lnTo>
                    <a:pt x="3851" y="720"/>
                  </a:lnTo>
                  <a:cubicBezTo>
                    <a:pt x="4340" y="720"/>
                    <a:pt x="4340" y="0"/>
                    <a:pt x="3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1"/>
            <p:cNvSpPr/>
            <p:nvPr/>
          </p:nvSpPr>
          <p:spPr>
            <a:xfrm>
              <a:off x="4138167" y="1074107"/>
              <a:ext cx="287900" cy="227362"/>
            </a:xfrm>
            <a:custGeom>
              <a:avLst/>
              <a:gdLst/>
              <a:ahLst/>
              <a:cxnLst/>
              <a:rect l="l" t="t" r="r" b="b"/>
              <a:pathLst>
                <a:path w="6929" h="5472" extrusionOk="0">
                  <a:moveTo>
                    <a:pt x="3502" y="1"/>
                  </a:moveTo>
                  <a:cubicBezTo>
                    <a:pt x="3264" y="1"/>
                    <a:pt x="3017" y="32"/>
                    <a:pt x="2766" y="100"/>
                  </a:cubicBezTo>
                  <a:cubicBezTo>
                    <a:pt x="433" y="733"/>
                    <a:pt x="1" y="3902"/>
                    <a:pt x="2132" y="5111"/>
                  </a:cubicBezTo>
                  <a:cubicBezTo>
                    <a:pt x="2555" y="5355"/>
                    <a:pt x="3017" y="5471"/>
                    <a:pt x="3474" y="5471"/>
                  </a:cubicBezTo>
                  <a:cubicBezTo>
                    <a:pt x="4419" y="5471"/>
                    <a:pt x="5343" y="4977"/>
                    <a:pt x="5848" y="4103"/>
                  </a:cubicBezTo>
                  <a:cubicBezTo>
                    <a:pt x="6929" y="2224"/>
                    <a:pt x="5503" y="1"/>
                    <a:pt x="3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1"/>
            <p:cNvSpPr/>
            <p:nvPr/>
          </p:nvSpPr>
          <p:spPr>
            <a:xfrm>
              <a:off x="4205186" y="1083082"/>
              <a:ext cx="181947" cy="104332"/>
            </a:xfrm>
            <a:custGeom>
              <a:avLst/>
              <a:gdLst/>
              <a:ahLst/>
              <a:cxnLst/>
              <a:rect l="l" t="t" r="r" b="b"/>
              <a:pathLst>
                <a:path w="4379" h="2511" extrusionOk="0">
                  <a:moveTo>
                    <a:pt x="1886" y="0"/>
                  </a:moveTo>
                  <a:cubicBezTo>
                    <a:pt x="1251" y="0"/>
                    <a:pt x="609" y="242"/>
                    <a:pt x="116" y="748"/>
                  </a:cubicBezTo>
                  <a:cubicBezTo>
                    <a:pt x="1" y="834"/>
                    <a:pt x="1" y="1007"/>
                    <a:pt x="116" y="1122"/>
                  </a:cubicBezTo>
                  <a:cubicBezTo>
                    <a:pt x="116" y="1122"/>
                    <a:pt x="145" y="1151"/>
                    <a:pt x="145" y="1151"/>
                  </a:cubicBezTo>
                  <a:cubicBezTo>
                    <a:pt x="189" y="1173"/>
                    <a:pt x="233" y="1182"/>
                    <a:pt x="275" y="1182"/>
                  </a:cubicBezTo>
                  <a:cubicBezTo>
                    <a:pt x="344" y="1182"/>
                    <a:pt x="408" y="1158"/>
                    <a:pt x="462" y="1122"/>
                  </a:cubicBezTo>
                  <a:cubicBezTo>
                    <a:pt x="839" y="727"/>
                    <a:pt x="1350" y="527"/>
                    <a:pt x="1865" y="527"/>
                  </a:cubicBezTo>
                  <a:cubicBezTo>
                    <a:pt x="2215" y="527"/>
                    <a:pt x="2567" y="619"/>
                    <a:pt x="2881" y="805"/>
                  </a:cubicBezTo>
                  <a:cubicBezTo>
                    <a:pt x="3428" y="1122"/>
                    <a:pt x="3803" y="1669"/>
                    <a:pt x="3889" y="2332"/>
                  </a:cubicBezTo>
                  <a:cubicBezTo>
                    <a:pt x="3889" y="2432"/>
                    <a:pt x="3998" y="2510"/>
                    <a:pt x="4102" y="2510"/>
                  </a:cubicBezTo>
                  <a:cubicBezTo>
                    <a:pt x="4118" y="2510"/>
                    <a:pt x="4133" y="2509"/>
                    <a:pt x="4148" y="2505"/>
                  </a:cubicBezTo>
                  <a:cubicBezTo>
                    <a:pt x="4292" y="2476"/>
                    <a:pt x="4379" y="2361"/>
                    <a:pt x="4379" y="2246"/>
                  </a:cubicBezTo>
                  <a:cubicBezTo>
                    <a:pt x="4321" y="1900"/>
                    <a:pt x="4235" y="1554"/>
                    <a:pt x="4033" y="1237"/>
                  </a:cubicBezTo>
                  <a:cubicBezTo>
                    <a:pt x="3572" y="431"/>
                    <a:pt x="2735" y="0"/>
                    <a:pt x="1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1"/>
            <p:cNvSpPr/>
            <p:nvPr/>
          </p:nvSpPr>
          <p:spPr>
            <a:xfrm>
              <a:off x="4464866" y="1131237"/>
              <a:ext cx="144594" cy="113681"/>
            </a:xfrm>
            <a:custGeom>
              <a:avLst/>
              <a:gdLst/>
              <a:ahLst/>
              <a:cxnLst/>
              <a:rect l="l" t="t" r="r" b="b"/>
              <a:pathLst>
                <a:path w="3480" h="2736" extrusionOk="0">
                  <a:moveTo>
                    <a:pt x="1759" y="0"/>
                  </a:moveTo>
                  <a:cubicBezTo>
                    <a:pt x="1638" y="0"/>
                    <a:pt x="1512" y="16"/>
                    <a:pt x="1383" y="50"/>
                  </a:cubicBezTo>
                  <a:cubicBezTo>
                    <a:pt x="203" y="366"/>
                    <a:pt x="1" y="1951"/>
                    <a:pt x="1067" y="2555"/>
                  </a:cubicBezTo>
                  <a:cubicBezTo>
                    <a:pt x="1283" y="2678"/>
                    <a:pt x="1519" y="2736"/>
                    <a:pt x="1751" y="2736"/>
                  </a:cubicBezTo>
                  <a:cubicBezTo>
                    <a:pt x="2227" y="2736"/>
                    <a:pt x="2687" y="2492"/>
                    <a:pt x="2939" y="2066"/>
                  </a:cubicBezTo>
                  <a:cubicBezTo>
                    <a:pt x="3479" y="1113"/>
                    <a:pt x="2778" y="0"/>
                    <a:pt x="1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1"/>
            <p:cNvSpPr/>
            <p:nvPr/>
          </p:nvSpPr>
          <p:spPr>
            <a:xfrm>
              <a:off x="4498396" y="1136680"/>
              <a:ext cx="90994" cy="52021"/>
            </a:xfrm>
            <a:custGeom>
              <a:avLst/>
              <a:gdLst/>
              <a:ahLst/>
              <a:cxnLst/>
              <a:rect l="l" t="t" r="r" b="b"/>
              <a:pathLst>
                <a:path w="2190" h="1252" extrusionOk="0">
                  <a:moveTo>
                    <a:pt x="935" y="1"/>
                  </a:moveTo>
                  <a:cubicBezTo>
                    <a:pt x="620" y="1"/>
                    <a:pt x="303" y="123"/>
                    <a:pt x="58" y="379"/>
                  </a:cubicBezTo>
                  <a:cubicBezTo>
                    <a:pt x="0" y="408"/>
                    <a:pt x="0" y="495"/>
                    <a:pt x="58" y="552"/>
                  </a:cubicBezTo>
                  <a:lnTo>
                    <a:pt x="87" y="552"/>
                  </a:lnTo>
                  <a:cubicBezTo>
                    <a:pt x="101" y="567"/>
                    <a:pt x="130" y="574"/>
                    <a:pt x="159" y="574"/>
                  </a:cubicBezTo>
                  <a:cubicBezTo>
                    <a:pt x="188" y="574"/>
                    <a:pt x="216" y="567"/>
                    <a:pt x="231" y="552"/>
                  </a:cubicBezTo>
                  <a:cubicBezTo>
                    <a:pt x="426" y="357"/>
                    <a:pt x="698" y="249"/>
                    <a:pt x="972" y="249"/>
                  </a:cubicBezTo>
                  <a:cubicBezTo>
                    <a:pt x="1143" y="249"/>
                    <a:pt x="1315" y="291"/>
                    <a:pt x="1469" y="379"/>
                  </a:cubicBezTo>
                  <a:cubicBezTo>
                    <a:pt x="1613" y="466"/>
                    <a:pt x="1729" y="610"/>
                    <a:pt x="1815" y="754"/>
                  </a:cubicBezTo>
                  <a:cubicBezTo>
                    <a:pt x="1901" y="869"/>
                    <a:pt x="1930" y="1013"/>
                    <a:pt x="1959" y="1157"/>
                  </a:cubicBezTo>
                  <a:cubicBezTo>
                    <a:pt x="1959" y="1204"/>
                    <a:pt x="1997" y="1251"/>
                    <a:pt x="2058" y="1251"/>
                  </a:cubicBezTo>
                  <a:cubicBezTo>
                    <a:pt x="2072" y="1251"/>
                    <a:pt x="2087" y="1249"/>
                    <a:pt x="2103" y="1244"/>
                  </a:cubicBezTo>
                  <a:cubicBezTo>
                    <a:pt x="2161" y="1244"/>
                    <a:pt x="2189" y="1186"/>
                    <a:pt x="2189" y="1128"/>
                  </a:cubicBezTo>
                  <a:cubicBezTo>
                    <a:pt x="2189" y="956"/>
                    <a:pt x="2132" y="783"/>
                    <a:pt x="2017" y="639"/>
                  </a:cubicBezTo>
                  <a:cubicBezTo>
                    <a:pt x="1785" y="224"/>
                    <a:pt x="1362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51"/>
          <p:cNvGrpSpPr/>
          <p:nvPr/>
        </p:nvGrpSpPr>
        <p:grpSpPr>
          <a:xfrm rot="377212">
            <a:off x="946887" y="3075112"/>
            <a:ext cx="517383" cy="1766584"/>
            <a:chOff x="1751932" y="3854601"/>
            <a:chExt cx="302815" cy="1034012"/>
          </a:xfrm>
        </p:grpSpPr>
        <p:sp>
          <p:nvSpPr>
            <p:cNvPr id="1848" name="Google Shape;1848;p51"/>
            <p:cNvSpPr/>
            <p:nvPr/>
          </p:nvSpPr>
          <p:spPr>
            <a:xfrm>
              <a:off x="1751932" y="3910859"/>
              <a:ext cx="277679" cy="977755"/>
            </a:xfrm>
            <a:custGeom>
              <a:avLst/>
              <a:gdLst/>
              <a:ahLst/>
              <a:cxnLst/>
              <a:rect l="l" t="t" r="r" b="b"/>
              <a:pathLst>
                <a:path w="6683" h="23532" fill="none" extrusionOk="0">
                  <a:moveTo>
                    <a:pt x="2564" y="23446"/>
                  </a:moveTo>
                  <a:lnTo>
                    <a:pt x="2564" y="23446"/>
                  </a:lnTo>
                  <a:cubicBezTo>
                    <a:pt x="1095" y="23359"/>
                    <a:pt x="1" y="22092"/>
                    <a:pt x="87" y="20652"/>
                  </a:cubicBezTo>
                  <a:lnTo>
                    <a:pt x="1441" y="0"/>
                  </a:lnTo>
                  <a:lnTo>
                    <a:pt x="6683" y="346"/>
                  </a:lnTo>
                  <a:lnTo>
                    <a:pt x="5358" y="20997"/>
                  </a:lnTo>
                  <a:cubicBezTo>
                    <a:pt x="5271" y="22437"/>
                    <a:pt x="4004" y="23532"/>
                    <a:pt x="2564" y="23446"/>
                  </a:cubicBezTo>
                  <a:close/>
                </a:path>
              </a:pathLst>
            </a:custGeom>
            <a:solidFill>
              <a:schemeClr val="dk1"/>
            </a:solidFill>
            <a:ln w="16550" cap="flat" cmpd="sng">
              <a:solidFill>
                <a:schemeClr val="dk1"/>
              </a:solidFill>
              <a:prstDash val="solid"/>
              <a:miter lim="288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1"/>
            <p:cNvSpPr/>
            <p:nvPr/>
          </p:nvSpPr>
          <p:spPr>
            <a:xfrm>
              <a:off x="1762693" y="4078384"/>
              <a:ext cx="245394" cy="797303"/>
            </a:xfrm>
            <a:custGeom>
              <a:avLst/>
              <a:gdLst/>
              <a:ahLst/>
              <a:cxnLst/>
              <a:rect l="l" t="t" r="r" b="b"/>
              <a:pathLst>
                <a:path w="5906" h="19189" extrusionOk="0">
                  <a:moveTo>
                    <a:pt x="1182" y="1"/>
                  </a:moveTo>
                  <a:lnTo>
                    <a:pt x="116" y="16620"/>
                  </a:lnTo>
                  <a:cubicBezTo>
                    <a:pt x="1" y="17945"/>
                    <a:pt x="980" y="19097"/>
                    <a:pt x="2305" y="19183"/>
                  </a:cubicBezTo>
                  <a:cubicBezTo>
                    <a:pt x="2358" y="19187"/>
                    <a:pt x="2411" y="19188"/>
                    <a:pt x="2463" y="19188"/>
                  </a:cubicBezTo>
                  <a:cubicBezTo>
                    <a:pt x="3718" y="19188"/>
                    <a:pt x="4755" y="18208"/>
                    <a:pt x="4811" y="16937"/>
                  </a:cubicBezTo>
                  <a:lnTo>
                    <a:pt x="5905" y="31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1"/>
            <p:cNvSpPr/>
            <p:nvPr/>
          </p:nvSpPr>
          <p:spPr>
            <a:xfrm>
              <a:off x="1789035" y="3854601"/>
              <a:ext cx="265712" cy="71840"/>
            </a:xfrm>
            <a:custGeom>
              <a:avLst/>
              <a:gdLst/>
              <a:ahLst/>
              <a:cxnLst/>
              <a:rect l="l" t="t" r="r" b="b"/>
              <a:pathLst>
                <a:path w="6395" h="1729" fill="none" extrusionOk="0">
                  <a:moveTo>
                    <a:pt x="490" y="1"/>
                  </a:moveTo>
                  <a:lnTo>
                    <a:pt x="6020" y="375"/>
                  </a:lnTo>
                  <a:cubicBezTo>
                    <a:pt x="6222" y="375"/>
                    <a:pt x="6395" y="577"/>
                    <a:pt x="6395" y="778"/>
                  </a:cubicBezTo>
                  <a:lnTo>
                    <a:pt x="6337" y="1325"/>
                  </a:lnTo>
                  <a:cubicBezTo>
                    <a:pt x="6337" y="1556"/>
                    <a:pt x="6135" y="1729"/>
                    <a:pt x="5905" y="1700"/>
                  </a:cubicBezTo>
                  <a:lnTo>
                    <a:pt x="404" y="1354"/>
                  </a:lnTo>
                  <a:cubicBezTo>
                    <a:pt x="173" y="1325"/>
                    <a:pt x="0" y="1153"/>
                    <a:pt x="29" y="922"/>
                  </a:cubicBezTo>
                  <a:lnTo>
                    <a:pt x="58" y="375"/>
                  </a:lnTo>
                  <a:cubicBezTo>
                    <a:pt x="87" y="145"/>
                    <a:pt x="26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 w="16550" cap="flat" cmpd="sng">
              <a:solidFill>
                <a:schemeClr val="dk1"/>
              </a:solidFill>
              <a:prstDash val="solid"/>
              <a:miter lim="288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1"/>
            <p:cNvSpPr/>
            <p:nvPr/>
          </p:nvSpPr>
          <p:spPr>
            <a:xfrm>
              <a:off x="1811762" y="4078218"/>
              <a:ext cx="196324" cy="13587"/>
            </a:xfrm>
            <a:custGeom>
              <a:avLst/>
              <a:gdLst/>
              <a:ahLst/>
              <a:cxnLst/>
              <a:rect l="l" t="t" r="r" b="b"/>
              <a:pathLst>
                <a:path w="4725" h="327" extrusionOk="0">
                  <a:moveTo>
                    <a:pt x="459" y="0"/>
                  </a:moveTo>
                  <a:cubicBezTo>
                    <a:pt x="171" y="0"/>
                    <a:pt x="1" y="5"/>
                    <a:pt x="1" y="5"/>
                  </a:cubicBezTo>
                  <a:cubicBezTo>
                    <a:pt x="1" y="5"/>
                    <a:pt x="1066" y="206"/>
                    <a:pt x="2362" y="264"/>
                  </a:cubicBezTo>
                  <a:cubicBezTo>
                    <a:pt x="3140" y="316"/>
                    <a:pt x="3835" y="326"/>
                    <a:pt x="4266" y="326"/>
                  </a:cubicBezTo>
                  <a:cubicBezTo>
                    <a:pt x="4554" y="326"/>
                    <a:pt x="4724" y="321"/>
                    <a:pt x="4724" y="321"/>
                  </a:cubicBezTo>
                  <a:cubicBezTo>
                    <a:pt x="4724" y="321"/>
                    <a:pt x="3659" y="120"/>
                    <a:pt x="2362" y="62"/>
                  </a:cubicBezTo>
                  <a:cubicBezTo>
                    <a:pt x="1585" y="10"/>
                    <a:pt x="890" y="0"/>
                    <a:pt x="459" y="0"/>
                  </a:cubicBezTo>
                  <a:close/>
                </a:path>
              </a:pathLst>
            </a:custGeom>
            <a:solidFill>
              <a:srgbClr val="8BA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1"/>
            <p:cNvSpPr/>
            <p:nvPr/>
          </p:nvSpPr>
          <p:spPr>
            <a:xfrm>
              <a:off x="1810557" y="3867772"/>
              <a:ext cx="168776" cy="19487"/>
            </a:xfrm>
            <a:custGeom>
              <a:avLst/>
              <a:gdLst/>
              <a:ahLst/>
              <a:cxnLst/>
              <a:rect l="l" t="t" r="r" b="b"/>
              <a:pathLst>
                <a:path w="4062" h="469" extrusionOk="0">
                  <a:moveTo>
                    <a:pt x="116" y="0"/>
                  </a:moveTo>
                  <a:cubicBezTo>
                    <a:pt x="58" y="0"/>
                    <a:pt x="1" y="58"/>
                    <a:pt x="1" y="116"/>
                  </a:cubicBezTo>
                  <a:cubicBezTo>
                    <a:pt x="1" y="173"/>
                    <a:pt x="30" y="231"/>
                    <a:pt x="87" y="231"/>
                  </a:cubicBezTo>
                  <a:lnTo>
                    <a:pt x="3947" y="461"/>
                  </a:lnTo>
                  <a:cubicBezTo>
                    <a:pt x="3957" y="467"/>
                    <a:pt x="3968" y="469"/>
                    <a:pt x="3978" y="469"/>
                  </a:cubicBezTo>
                  <a:cubicBezTo>
                    <a:pt x="4024" y="469"/>
                    <a:pt x="4062" y="422"/>
                    <a:pt x="4062" y="375"/>
                  </a:cubicBezTo>
                  <a:cubicBezTo>
                    <a:pt x="4062" y="317"/>
                    <a:pt x="4004" y="260"/>
                    <a:pt x="3947" y="26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1"/>
            <p:cNvSpPr/>
            <p:nvPr/>
          </p:nvSpPr>
          <p:spPr>
            <a:xfrm>
              <a:off x="1915884" y="4403878"/>
              <a:ext cx="46702" cy="46744"/>
            </a:xfrm>
            <a:custGeom>
              <a:avLst/>
              <a:gdLst/>
              <a:ahLst/>
              <a:cxnLst/>
              <a:rect l="l" t="t" r="r" b="b"/>
              <a:pathLst>
                <a:path w="1124" h="1125" fill="none" extrusionOk="0">
                  <a:moveTo>
                    <a:pt x="1095" y="491"/>
                  </a:moveTo>
                  <a:cubicBezTo>
                    <a:pt x="1124" y="779"/>
                    <a:pt x="922" y="1038"/>
                    <a:pt x="634" y="1067"/>
                  </a:cubicBezTo>
                  <a:cubicBezTo>
                    <a:pt x="346" y="1124"/>
                    <a:pt x="87" y="894"/>
                    <a:pt x="58" y="606"/>
                  </a:cubicBezTo>
                  <a:cubicBezTo>
                    <a:pt x="0" y="318"/>
                    <a:pt x="231" y="59"/>
                    <a:pt x="519" y="30"/>
                  </a:cubicBezTo>
                  <a:cubicBezTo>
                    <a:pt x="807" y="1"/>
                    <a:pt x="1066" y="203"/>
                    <a:pt x="1095" y="491"/>
                  </a:cubicBezTo>
                  <a:close/>
                </a:path>
              </a:pathLst>
            </a:custGeom>
            <a:solidFill>
              <a:schemeClr val="lt1"/>
            </a:solidFill>
            <a:ln w="7925" cap="flat" cmpd="sng">
              <a:solidFill>
                <a:schemeClr val="lt1"/>
              </a:solidFill>
              <a:prstDash val="solid"/>
              <a:miter lim="288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1"/>
            <p:cNvSpPr/>
            <p:nvPr/>
          </p:nvSpPr>
          <p:spPr>
            <a:xfrm>
              <a:off x="1841677" y="4122675"/>
              <a:ext cx="51522" cy="52685"/>
            </a:xfrm>
            <a:custGeom>
              <a:avLst/>
              <a:gdLst/>
              <a:ahLst/>
              <a:cxnLst/>
              <a:rect l="l" t="t" r="r" b="b"/>
              <a:pathLst>
                <a:path w="1240" h="1268" fill="none" extrusionOk="0">
                  <a:moveTo>
                    <a:pt x="1210" y="749"/>
                  </a:moveTo>
                  <a:cubicBezTo>
                    <a:pt x="1239" y="288"/>
                    <a:pt x="692" y="0"/>
                    <a:pt x="346" y="317"/>
                  </a:cubicBezTo>
                  <a:cubicBezTo>
                    <a:pt x="1" y="634"/>
                    <a:pt x="202" y="1210"/>
                    <a:pt x="663" y="1239"/>
                  </a:cubicBezTo>
                  <a:cubicBezTo>
                    <a:pt x="951" y="1268"/>
                    <a:pt x="1210" y="1037"/>
                    <a:pt x="1210" y="749"/>
                  </a:cubicBezTo>
                  <a:close/>
                </a:path>
              </a:pathLst>
            </a:custGeom>
            <a:solidFill>
              <a:schemeClr val="lt1"/>
            </a:solidFill>
            <a:ln w="7925" cap="flat" cmpd="sng">
              <a:solidFill>
                <a:schemeClr val="lt1"/>
              </a:solidFill>
              <a:prstDash val="solid"/>
              <a:miter lim="288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1"/>
            <p:cNvSpPr/>
            <p:nvPr/>
          </p:nvSpPr>
          <p:spPr>
            <a:xfrm>
              <a:off x="1792608" y="4703072"/>
              <a:ext cx="52727" cy="51522"/>
            </a:xfrm>
            <a:custGeom>
              <a:avLst/>
              <a:gdLst/>
              <a:ahLst/>
              <a:cxnLst/>
              <a:rect l="l" t="t" r="r" b="b"/>
              <a:pathLst>
                <a:path w="1269" h="1240" fill="none" extrusionOk="0">
                  <a:moveTo>
                    <a:pt x="1239" y="749"/>
                  </a:moveTo>
                  <a:cubicBezTo>
                    <a:pt x="1268" y="260"/>
                    <a:pt x="721" y="1"/>
                    <a:pt x="375" y="317"/>
                  </a:cubicBezTo>
                  <a:cubicBezTo>
                    <a:pt x="1" y="634"/>
                    <a:pt x="202" y="1210"/>
                    <a:pt x="692" y="1239"/>
                  </a:cubicBezTo>
                  <a:cubicBezTo>
                    <a:pt x="980" y="1239"/>
                    <a:pt x="1211" y="1037"/>
                    <a:pt x="1239" y="749"/>
                  </a:cubicBezTo>
                  <a:close/>
                </a:path>
              </a:pathLst>
            </a:custGeom>
            <a:solidFill>
              <a:schemeClr val="lt1"/>
            </a:solidFill>
            <a:ln w="7925" cap="flat" cmpd="sng">
              <a:solidFill>
                <a:schemeClr val="lt1"/>
              </a:solidFill>
              <a:prstDash val="solid"/>
              <a:miter lim="288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1"/>
            <p:cNvSpPr/>
            <p:nvPr/>
          </p:nvSpPr>
          <p:spPr>
            <a:xfrm>
              <a:off x="1830916" y="4500562"/>
              <a:ext cx="39182" cy="33822"/>
            </a:xfrm>
            <a:custGeom>
              <a:avLst/>
              <a:gdLst/>
              <a:ahLst/>
              <a:cxnLst/>
              <a:rect l="l" t="t" r="r" b="b"/>
              <a:pathLst>
                <a:path w="943" h="814" extrusionOk="0">
                  <a:moveTo>
                    <a:pt x="504" y="1"/>
                  </a:moveTo>
                  <a:cubicBezTo>
                    <a:pt x="418" y="1"/>
                    <a:pt x="332" y="29"/>
                    <a:pt x="260" y="93"/>
                  </a:cubicBezTo>
                  <a:cubicBezTo>
                    <a:pt x="0" y="324"/>
                    <a:pt x="145" y="785"/>
                    <a:pt x="490" y="813"/>
                  </a:cubicBezTo>
                  <a:cubicBezTo>
                    <a:pt x="721" y="813"/>
                    <a:pt x="893" y="641"/>
                    <a:pt x="922" y="439"/>
                  </a:cubicBezTo>
                  <a:cubicBezTo>
                    <a:pt x="943" y="190"/>
                    <a:pt x="724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1"/>
            <p:cNvSpPr/>
            <p:nvPr/>
          </p:nvSpPr>
          <p:spPr>
            <a:xfrm>
              <a:off x="1896730" y="4750479"/>
              <a:ext cx="37977" cy="32825"/>
            </a:xfrm>
            <a:custGeom>
              <a:avLst/>
              <a:gdLst/>
              <a:ahLst/>
              <a:cxnLst/>
              <a:rect l="l" t="t" r="r" b="b"/>
              <a:pathLst>
                <a:path w="914" h="790" extrusionOk="0">
                  <a:moveTo>
                    <a:pt x="510" y="0"/>
                  </a:moveTo>
                  <a:cubicBezTo>
                    <a:pt x="424" y="0"/>
                    <a:pt x="336" y="31"/>
                    <a:pt x="260" y="98"/>
                  </a:cubicBezTo>
                  <a:cubicBezTo>
                    <a:pt x="1" y="328"/>
                    <a:pt x="145" y="761"/>
                    <a:pt x="490" y="789"/>
                  </a:cubicBezTo>
                  <a:cubicBezTo>
                    <a:pt x="692" y="789"/>
                    <a:pt x="894" y="645"/>
                    <a:pt x="894" y="444"/>
                  </a:cubicBezTo>
                  <a:cubicBezTo>
                    <a:pt x="914" y="179"/>
                    <a:pt x="718" y="0"/>
                    <a:pt x="5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1"/>
            <p:cNvSpPr/>
            <p:nvPr/>
          </p:nvSpPr>
          <p:spPr>
            <a:xfrm>
              <a:off x="1912311" y="4252183"/>
              <a:ext cx="39182" cy="32201"/>
            </a:xfrm>
            <a:custGeom>
              <a:avLst/>
              <a:gdLst/>
              <a:ahLst/>
              <a:cxnLst/>
              <a:rect l="l" t="t" r="r" b="b"/>
              <a:pathLst>
                <a:path w="943" h="775" extrusionOk="0">
                  <a:moveTo>
                    <a:pt x="498" y="0"/>
                  </a:moveTo>
                  <a:cubicBezTo>
                    <a:pt x="414" y="0"/>
                    <a:pt x="330" y="25"/>
                    <a:pt x="259" y="80"/>
                  </a:cubicBezTo>
                  <a:cubicBezTo>
                    <a:pt x="0" y="311"/>
                    <a:pt x="144" y="772"/>
                    <a:pt x="490" y="772"/>
                  </a:cubicBezTo>
                  <a:cubicBezTo>
                    <a:pt x="507" y="774"/>
                    <a:pt x="523" y="775"/>
                    <a:pt x="540" y="775"/>
                  </a:cubicBezTo>
                  <a:cubicBezTo>
                    <a:pt x="745" y="775"/>
                    <a:pt x="895" y="613"/>
                    <a:pt x="922" y="426"/>
                  </a:cubicBezTo>
                  <a:cubicBezTo>
                    <a:pt x="943" y="175"/>
                    <a:pt x="721" y="0"/>
                    <a:pt x="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1"/>
            <p:cNvSpPr/>
            <p:nvPr/>
          </p:nvSpPr>
          <p:spPr>
            <a:xfrm>
              <a:off x="1906328" y="4592967"/>
              <a:ext cx="12008" cy="12008"/>
            </a:xfrm>
            <a:custGeom>
              <a:avLst/>
              <a:gdLst/>
              <a:ahLst/>
              <a:cxnLst/>
              <a:rect l="l" t="t" r="r" b="b"/>
              <a:pathLst>
                <a:path w="289" h="289" extrusionOk="0">
                  <a:moveTo>
                    <a:pt x="173" y="1"/>
                  </a:moveTo>
                  <a:cubicBezTo>
                    <a:pt x="86" y="1"/>
                    <a:pt x="29" y="58"/>
                    <a:pt x="0" y="116"/>
                  </a:cubicBezTo>
                  <a:cubicBezTo>
                    <a:pt x="0" y="202"/>
                    <a:pt x="58" y="260"/>
                    <a:pt x="144" y="289"/>
                  </a:cubicBezTo>
                  <a:cubicBezTo>
                    <a:pt x="230" y="289"/>
                    <a:pt x="288" y="231"/>
                    <a:pt x="288" y="145"/>
                  </a:cubicBezTo>
                  <a:cubicBezTo>
                    <a:pt x="288" y="58"/>
                    <a:pt x="230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1"/>
            <p:cNvSpPr/>
            <p:nvPr/>
          </p:nvSpPr>
          <p:spPr>
            <a:xfrm>
              <a:off x="1937406" y="4533137"/>
              <a:ext cx="12008" cy="12008"/>
            </a:xfrm>
            <a:custGeom>
              <a:avLst/>
              <a:gdLst/>
              <a:ahLst/>
              <a:cxnLst/>
              <a:rect l="l" t="t" r="r" b="b"/>
              <a:pathLst>
                <a:path w="289" h="289" extrusionOk="0">
                  <a:moveTo>
                    <a:pt x="174" y="1"/>
                  </a:moveTo>
                  <a:cubicBezTo>
                    <a:pt x="87" y="1"/>
                    <a:pt x="30" y="58"/>
                    <a:pt x="30" y="116"/>
                  </a:cubicBezTo>
                  <a:cubicBezTo>
                    <a:pt x="1" y="202"/>
                    <a:pt x="59" y="260"/>
                    <a:pt x="145" y="289"/>
                  </a:cubicBezTo>
                  <a:cubicBezTo>
                    <a:pt x="231" y="289"/>
                    <a:pt x="289" y="231"/>
                    <a:pt x="289" y="145"/>
                  </a:cubicBezTo>
                  <a:cubicBezTo>
                    <a:pt x="289" y="58"/>
                    <a:pt x="23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1"/>
            <p:cNvSpPr/>
            <p:nvPr/>
          </p:nvSpPr>
          <p:spPr>
            <a:xfrm>
              <a:off x="1920662" y="4127453"/>
              <a:ext cx="12008" cy="12008"/>
            </a:xfrm>
            <a:custGeom>
              <a:avLst/>
              <a:gdLst/>
              <a:ahLst/>
              <a:cxnLst/>
              <a:rect l="l" t="t" r="r" b="b"/>
              <a:pathLst>
                <a:path w="289" h="289" extrusionOk="0">
                  <a:moveTo>
                    <a:pt x="145" y="1"/>
                  </a:moveTo>
                  <a:cubicBezTo>
                    <a:pt x="58" y="1"/>
                    <a:pt x="1" y="58"/>
                    <a:pt x="1" y="145"/>
                  </a:cubicBezTo>
                  <a:cubicBezTo>
                    <a:pt x="1" y="231"/>
                    <a:pt x="58" y="289"/>
                    <a:pt x="116" y="289"/>
                  </a:cubicBezTo>
                  <a:cubicBezTo>
                    <a:pt x="202" y="289"/>
                    <a:pt x="260" y="231"/>
                    <a:pt x="260" y="173"/>
                  </a:cubicBezTo>
                  <a:cubicBezTo>
                    <a:pt x="289" y="87"/>
                    <a:pt x="231" y="29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1"/>
            <p:cNvSpPr/>
            <p:nvPr/>
          </p:nvSpPr>
          <p:spPr>
            <a:xfrm>
              <a:off x="1811762" y="4631275"/>
              <a:ext cx="12008" cy="11094"/>
            </a:xfrm>
            <a:custGeom>
              <a:avLst/>
              <a:gdLst/>
              <a:ahLst/>
              <a:cxnLst/>
              <a:rect l="l" t="t" r="r" b="b"/>
              <a:pathLst>
                <a:path w="289" h="267" extrusionOk="0">
                  <a:moveTo>
                    <a:pt x="145" y="0"/>
                  </a:moveTo>
                  <a:cubicBezTo>
                    <a:pt x="58" y="0"/>
                    <a:pt x="1" y="58"/>
                    <a:pt x="1" y="116"/>
                  </a:cubicBezTo>
                  <a:cubicBezTo>
                    <a:pt x="1" y="216"/>
                    <a:pt x="73" y="267"/>
                    <a:pt x="141" y="267"/>
                  </a:cubicBezTo>
                  <a:cubicBezTo>
                    <a:pt x="209" y="267"/>
                    <a:pt x="274" y="216"/>
                    <a:pt x="260" y="116"/>
                  </a:cubicBezTo>
                  <a:lnTo>
                    <a:pt x="260" y="116"/>
                  </a:lnTo>
                  <a:lnTo>
                    <a:pt x="289" y="144"/>
                  </a:lnTo>
                  <a:cubicBezTo>
                    <a:pt x="289" y="58"/>
                    <a:pt x="231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1"/>
            <p:cNvSpPr/>
            <p:nvPr/>
          </p:nvSpPr>
          <p:spPr>
            <a:xfrm>
              <a:off x="1887838" y="4326971"/>
              <a:ext cx="12631" cy="11135"/>
            </a:xfrm>
            <a:custGeom>
              <a:avLst/>
              <a:gdLst/>
              <a:ahLst/>
              <a:cxnLst/>
              <a:rect l="l" t="t" r="r" b="b"/>
              <a:pathLst>
                <a:path w="304" h="268" extrusionOk="0">
                  <a:moveTo>
                    <a:pt x="131" y="0"/>
                  </a:moveTo>
                  <a:cubicBezTo>
                    <a:pt x="63" y="0"/>
                    <a:pt x="0" y="30"/>
                    <a:pt x="13" y="95"/>
                  </a:cubicBezTo>
                  <a:cubicBezTo>
                    <a:pt x="13" y="181"/>
                    <a:pt x="71" y="239"/>
                    <a:pt x="128" y="268"/>
                  </a:cubicBezTo>
                  <a:cubicBezTo>
                    <a:pt x="215" y="268"/>
                    <a:pt x="272" y="210"/>
                    <a:pt x="272" y="124"/>
                  </a:cubicBezTo>
                  <a:cubicBezTo>
                    <a:pt x="304" y="45"/>
                    <a:pt x="214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1"/>
            <p:cNvSpPr/>
            <p:nvPr/>
          </p:nvSpPr>
          <p:spPr>
            <a:xfrm>
              <a:off x="1821360" y="4293732"/>
              <a:ext cx="14376" cy="11177"/>
            </a:xfrm>
            <a:custGeom>
              <a:avLst/>
              <a:gdLst/>
              <a:ahLst/>
              <a:cxnLst/>
              <a:rect l="l" t="t" r="r" b="b"/>
              <a:pathLst>
                <a:path w="346" h="269" extrusionOk="0">
                  <a:moveTo>
                    <a:pt x="174" y="0"/>
                  </a:moveTo>
                  <a:cubicBezTo>
                    <a:pt x="0" y="0"/>
                    <a:pt x="8" y="261"/>
                    <a:pt x="173" y="261"/>
                  </a:cubicBezTo>
                  <a:cubicBezTo>
                    <a:pt x="188" y="266"/>
                    <a:pt x="203" y="269"/>
                    <a:pt x="216" y="269"/>
                  </a:cubicBezTo>
                  <a:cubicBezTo>
                    <a:pt x="278" y="269"/>
                    <a:pt x="317" y="217"/>
                    <a:pt x="317" y="146"/>
                  </a:cubicBezTo>
                  <a:cubicBezTo>
                    <a:pt x="346" y="60"/>
                    <a:pt x="288" y="2"/>
                    <a:pt x="202" y="2"/>
                  </a:cubicBezTo>
                  <a:cubicBezTo>
                    <a:pt x="192" y="1"/>
                    <a:pt x="183" y="0"/>
                    <a:pt x="174" y="0"/>
                  </a:cubicBezTo>
                  <a:close/>
                </a:path>
              </a:pathLst>
            </a:custGeom>
            <a:solidFill>
              <a:srgbClr val="8BA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1"/>
            <p:cNvSpPr/>
            <p:nvPr/>
          </p:nvSpPr>
          <p:spPr>
            <a:xfrm>
              <a:off x="1847661" y="4331791"/>
              <a:ext cx="12008" cy="11094"/>
            </a:xfrm>
            <a:custGeom>
              <a:avLst/>
              <a:gdLst/>
              <a:ahLst/>
              <a:cxnLst/>
              <a:rect l="l" t="t" r="r" b="b"/>
              <a:pathLst>
                <a:path w="289" h="267" extrusionOk="0">
                  <a:moveTo>
                    <a:pt x="102" y="0"/>
                  </a:moveTo>
                  <a:cubicBezTo>
                    <a:pt x="40" y="0"/>
                    <a:pt x="1" y="52"/>
                    <a:pt x="1" y="123"/>
                  </a:cubicBezTo>
                  <a:cubicBezTo>
                    <a:pt x="1" y="209"/>
                    <a:pt x="58" y="267"/>
                    <a:pt x="145" y="267"/>
                  </a:cubicBezTo>
                  <a:cubicBezTo>
                    <a:pt x="202" y="267"/>
                    <a:pt x="260" y="209"/>
                    <a:pt x="289" y="152"/>
                  </a:cubicBezTo>
                  <a:cubicBezTo>
                    <a:pt x="289" y="65"/>
                    <a:pt x="231" y="8"/>
                    <a:pt x="145" y="8"/>
                  </a:cubicBezTo>
                  <a:cubicBezTo>
                    <a:pt x="129" y="3"/>
                    <a:pt x="115" y="0"/>
                    <a:pt x="102" y="0"/>
                  </a:cubicBezTo>
                  <a:close/>
                </a:path>
              </a:pathLst>
            </a:custGeom>
            <a:solidFill>
              <a:srgbClr val="8BA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1"/>
            <p:cNvSpPr/>
            <p:nvPr/>
          </p:nvSpPr>
          <p:spPr>
            <a:xfrm>
              <a:off x="1905995" y="4211507"/>
              <a:ext cx="13504" cy="8144"/>
            </a:xfrm>
            <a:custGeom>
              <a:avLst/>
              <a:gdLst/>
              <a:ahLst/>
              <a:cxnLst/>
              <a:rect l="l" t="t" r="r" b="b"/>
              <a:pathLst>
                <a:path w="325" h="196" extrusionOk="0">
                  <a:moveTo>
                    <a:pt x="270" y="1"/>
                  </a:moveTo>
                  <a:cubicBezTo>
                    <a:pt x="174" y="1"/>
                    <a:pt x="1" y="195"/>
                    <a:pt x="152" y="195"/>
                  </a:cubicBezTo>
                  <a:cubicBezTo>
                    <a:pt x="238" y="195"/>
                    <a:pt x="296" y="138"/>
                    <a:pt x="325" y="80"/>
                  </a:cubicBezTo>
                  <a:cubicBezTo>
                    <a:pt x="325" y="23"/>
                    <a:pt x="301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1"/>
            <p:cNvSpPr/>
            <p:nvPr/>
          </p:nvSpPr>
          <p:spPr>
            <a:xfrm>
              <a:off x="1962169" y="4143823"/>
              <a:ext cx="13587" cy="8809"/>
            </a:xfrm>
            <a:custGeom>
              <a:avLst/>
              <a:gdLst/>
              <a:ahLst/>
              <a:cxnLst/>
              <a:rect l="l" t="t" r="r" b="b"/>
              <a:pathLst>
                <a:path w="327" h="212" extrusionOk="0">
                  <a:moveTo>
                    <a:pt x="275" y="1"/>
                  </a:moveTo>
                  <a:cubicBezTo>
                    <a:pt x="181" y="1"/>
                    <a:pt x="0" y="189"/>
                    <a:pt x="154" y="211"/>
                  </a:cubicBezTo>
                  <a:cubicBezTo>
                    <a:pt x="240" y="211"/>
                    <a:pt x="298" y="154"/>
                    <a:pt x="327" y="67"/>
                  </a:cubicBezTo>
                  <a:cubicBezTo>
                    <a:pt x="327" y="19"/>
                    <a:pt x="305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1"/>
            <p:cNvSpPr/>
            <p:nvPr/>
          </p:nvSpPr>
          <p:spPr>
            <a:xfrm>
              <a:off x="1865610" y="4669583"/>
              <a:ext cx="12008" cy="12008"/>
            </a:xfrm>
            <a:custGeom>
              <a:avLst/>
              <a:gdLst/>
              <a:ahLst/>
              <a:cxnLst/>
              <a:rect l="l" t="t" r="r" b="b"/>
              <a:pathLst>
                <a:path w="289" h="289" extrusionOk="0">
                  <a:moveTo>
                    <a:pt x="145" y="0"/>
                  </a:moveTo>
                  <a:cubicBezTo>
                    <a:pt x="87" y="0"/>
                    <a:pt x="1" y="58"/>
                    <a:pt x="1" y="144"/>
                  </a:cubicBezTo>
                  <a:cubicBezTo>
                    <a:pt x="1" y="202"/>
                    <a:pt x="58" y="259"/>
                    <a:pt x="145" y="288"/>
                  </a:cubicBezTo>
                  <a:cubicBezTo>
                    <a:pt x="202" y="288"/>
                    <a:pt x="289" y="231"/>
                    <a:pt x="289" y="144"/>
                  </a:cubicBezTo>
                  <a:cubicBezTo>
                    <a:pt x="289" y="58"/>
                    <a:pt x="231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1"/>
            <p:cNvSpPr/>
            <p:nvPr/>
          </p:nvSpPr>
          <p:spPr>
            <a:xfrm>
              <a:off x="1866815" y="4799922"/>
              <a:ext cx="14418" cy="11218"/>
            </a:xfrm>
            <a:custGeom>
              <a:avLst/>
              <a:gdLst/>
              <a:ahLst/>
              <a:cxnLst/>
              <a:rect l="l" t="t" r="r" b="b"/>
              <a:pathLst>
                <a:path w="347" h="270" extrusionOk="0">
                  <a:moveTo>
                    <a:pt x="175" y="1"/>
                  </a:moveTo>
                  <a:cubicBezTo>
                    <a:pt x="1" y="1"/>
                    <a:pt x="9" y="262"/>
                    <a:pt x="173" y="262"/>
                  </a:cubicBezTo>
                  <a:cubicBezTo>
                    <a:pt x="189" y="267"/>
                    <a:pt x="203" y="269"/>
                    <a:pt x="216" y="269"/>
                  </a:cubicBezTo>
                  <a:cubicBezTo>
                    <a:pt x="278" y="269"/>
                    <a:pt x="317" y="218"/>
                    <a:pt x="317" y="147"/>
                  </a:cubicBezTo>
                  <a:cubicBezTo>
                    <a:pt x="346" y="60"/>
                    <a:pt x="289" y="3"/>
                    <a:pt x="202" y="3"/>
                  </a:cubicBezTo>
                  <a:cubicBezTo>
                    <a:pt x="193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1"/>
            <p:cNvSpPr/>
            <p:nvPr/>
          </p:nvSpPr>
          <p:spPr>
            <a:xfrm>
              <a:off x="1784257" y="3958640"/>
              <a:ext cx="98141" cy="811596"/>
            </a:xfrm>
            <a:custGeom>
              <a:avLst/>
              <a:gdLst/>
              <a:ahLst/>
              <a:cxnLst/>
              <a:rect l="l" t="t" r="r" b="b"/>
              <a:pathLst>
                <a:path w="2362" h="19533" extrusionOk="0">
                  <a:moveTo>
                    <a:pt x="1767" y="0"/>
                  </a:moveTo>
                  <a:cubicBezTo>
                    <a:pt x="1469" y="0"/>
                    <a:pt x="1210" y="249"/>
                    <a:pt x="1210" y="550"/>
                  </a:cubicBezTo>
                  <a:lnTo>
                    <a:pt x="29" y="18926"/>
                  </a:lnTo>
                  <a:cubicBezTo>
                    <a:pt x="0" y="19242"/>
                    <a:pt x="231" y="19502"/>
                    <a:pt x="547" y="19530"/>
                  </a:cubicBezTo>
                  <a:cubicBezTo>
                    <a:pt x="565" y="19532"/>
                    <a:pt x="583" y="19533"/>
                    <a:pt x="601" y="19533"/>
                  </a:cubicBezTo>
                  <a:cubicBezTo>
                    <a:pt x="893" y="19533"/>
                    <a:pt x="1125" y="19311"/>
                    <a:pt x="1152" y="19012"/>
                  </a:cubicBezTo>
                  <a:lnTo>
                    <a:pt x="2333" y="607"/>
                  </a:lnTo>
                  <a:cubicBezTo>
                    <a:pt x="2362" y="290"/>
                    <a:pt x="2132" y="31"/>
                    <a:pt x="1815" y="2"/>
                  </a:cubicBezTo>
                  <a:cubicBezTo>
                    <a:pt x="1799" y="1"/>
                    <a:pt x="1782" y="0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4B26B-ED47-6C09-5786-1F1BDF2F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5" t="7221" r="28004" b="278"/>
          <a:stretch/>
        </p:blipFill>
        <p:spPr>
          <a:xfrm>
            <a:off x="3934326" y="673768"/>
            <a:ext cx="1191127" cy="4006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594ED-8F07-EB52-CBA2-95EC13FC2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1" t="5913" r="30318" b="4512"/>
          <a:stretch/>
        </p:blipFill>
        <p:spPr>
          <a:xfrm>
            <a:off x="5522495" y="962527"/>
            <a:ext cx="998621" cy="3104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9F997-C456-879B-501E-EA47D8D43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67" t="6168" r="28177" b="10562"/>
          <a:stretch/>
        </p:blipFill>
        <p:spPr>
          <a:xfrm>
            <a:off x="6833936" y="1263317"/>
            <a:ext cx="902369" cy="25988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9F9B45-5E64-5555-F40A-A3B5B1454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71" t="-372" r="26089" b="2370"/>
          <a:stretch/>
        </p:blipFill>
        <p:spPr>
          <a:xfrm>
            <a:off x="2418347" y="950495"/>
            <a:ext cx="1022686" cy="3176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ED531-E180-50AF-00EF-9E3DA6F20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151" t="572" r="27216" b="3052"/>
          <a:stretch/>
        </p:blipFill>
        <p:spPr>
          <a:xfrm>
            <a:off x="1167063" y="1203158"/>
            <a:ext cx="914400" cy="26589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1833;p51">
            <a:extLst>
              <a:ext uri="{FF2B5EF4-FFF2-40B4-BE49-F238E27FC236}">
                <a16:creationId xmlns:a16="http://schemas.microsoft.com/office/drawing/2014/main" id="{9E64957E-EEF4-0107-A540-7E05AF2B0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4261" y="4638284"/>
            <a:ext cx="6136106" cy="13835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Initially open on the intracellular side with affinity for sodium binding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61791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4B26B-ED47-6C09-5786-1F1BDF2F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7" t="4032" r="17803" b="3223"/>
          <a:stretch/>
        </p:blipFill>
        <p:spPr>
          <a:xfrm>
            <a:off x="1949117" y="553452"/>
            <a:ext cx="5065294" cy="35974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594ED-8F07-EB52-CBA2-95EC13FC2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1" t="5913" r="30318" b="4512"/>
          <a:stretch/>
        </p:blipFill>
        <p:spPr>
          <a:xfrm>
            <a:off x="7203231" y="1479884"/>
            <a:ext cx="785737" cy="2442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9F997-C456-879B-501E-EA47D8D43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67" t="6168" r="28177" b="10562"/>
          <a:stretch/>
        </p:blipFill>
        <p:spPr>
          <a:xfrm>
            <a:off x="8286749" y="1708484"/>
            <a:ext cx="676777" cy="1949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9F9B45-5E64-5555-F40A-A3B5B1454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71" t="-372" r="26089" b="2370"/>
          <a:stretch/>
        </p:blipFill>
        <p:spPr>
          <a:xfrm>
            <a:off x="1078103" y="1299410"/>
            <a:ext cx="774762" cy="24063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ED531-E180-50AF-00EF-9E3DA6F20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151" t="572" r="27216" b="3052"/>
          <a:stretch/>
        </p:blipFill>
        <p:spPr>
          <a:xfrm>
            <a:off x="147862" y="1600199"/>
            <a:ext cx="670284" cy="19491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1833;p51">
            <a:extLst>
              <a:ext uri="{FF2B5EF4-FFF2-40B4-BE49-F238E27FC236}">
                <a16:creationId xmlns:a16="http://schemas.microsoft.com/office/drawing/2014/main" id="{E02F25BF-E016-3DAF-869C-649B1CFC6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3945" y="3519348"/>
            <a:ext cx="6136106" cy="13835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Initially open on the intracellular side with affinity for sodium binding</a:t>
            </a:r>
            <a:endParaRPr sz="1800" dirty="0"/>
          </a:p>
        </p:txBody>
      </p:sp>
      <p:sp>
        <p:nvSpPr>
          <p:cNvPr id="3" name="Google Shape;1833;p51">
            <a:extLst>
              <a:ext uri="{FF2B5EF4-FFF2-40B4-BE49-F238E27FC236}">
                <a16:creationId xmlns:a16="http://schemas.microsoft.com/office/drawing/2014/main" id="{9C732458-21CB-792A-3D98-21F0FEBF6305}"/>
              </a:ext>
            </a:extLst>
          </p:cNvPr>
          <p:cNvSpPr txBox="1">
            <a:spLocks/>
          </p:cNvSpPr>
          <p:nvPr/>
        </p:nvSpPr>
        <p:spPr>
          <a:xfrm>
            <a:off x="2060505" y="5624568"/>
            <a:ext cx="5606714" cy="66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1800" dirty="0"/>
              <a:t>One phosphate from ATP transfers to the protein</a:t>
            </a:r>
          </a:p>
        </p:txBody>
      </p:sp>
    </p:spTree>
    <p:extLst>
      <p:ext uri="{BB962C8B-B14F-4D97-AF65-F5344CB8AC3E}">
        <p14:creationId xmlns:p14="http://schemas.microsoft.com/office/powerpoint/2010/main" val="3502270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4B26B-ED47-6C09-5786-1F1BDF2F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5" t="7221" r="28004" b="278"/>
          <a:stretch/>
        </p:blipFill>
        <p:spPr>
          <a:xfrm>
            <a:off x="1547846" y="1816768"/>
            <a:ext cx="593775" cy="1997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594ED-8F07-EB52-CBA2-95EC13FC2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2" t="10114" r="11565"/>
          <a:stretch/>
        </p:blipFill>
        <p:spPr>
          <a:xfrm>
            <a:off x="2478505" y="399047"/>
            <a:ext cx="5498432" cy="38019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9F997-C456-879B-501E-EA47D8D43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67" t="6168" r="28177" b="10562"/>
          <a:stretch/>
        </p:blipFill>
        <p:spPr>
          <a:xfrm>
            <a:off x="8227093" y="1768641"/>
            <a:ext cx="664244" cy="19130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9F9B45-5E64-5555-F40A-A3B5B1454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71" t="-372" r="26089" b="2370"/>
          <a:stretch/>
        </p:blipFill>
        <p:spPr>
          <a:xfrm>
            <a:off x="790939" y="1864894"/>
            <a:ext cx="592693" cy="18408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ED531-E180-50AF-00EF-9E3DA6F20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151" t="572" r="27216" b="3052"/>
          <a:stretch/>
        </p:blipFill>
        <p:spPr>
          <a:xfrm>
            <a:off x="123852" y="2033337"/>
            <a:ext cx="537883" cy="15641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1833;p51">
            <a:extLst>
              <a:ext uri="{FF2B5EF4-FFF2-40B4-BE49-F238E27FC236}">
                <a16:creationId xmlns:a16="http://schemas.microsoft.com/office/drawing/2014/main" id="{BD162D6D-ED9B-4C9C-EDD0-BEDE638BE68A}"/>
              </a:ext>
            </a:extLst>
          </p:cNvPr>
          <p:cNvSpPr txBox="1">
            <a:spLocks/>
          </p:cNvSpPr>
          <p:nvPr/>
        </p:nvSpPr>
        <p:spPr>
          <a:xfrm>
            <a:off x="2459455" y="4170947"/>
            <a:ext cx="5606714" cy="66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1800" dirty="0"/>
              <a:t>A phosphate from ATP transfers to the protein</a:t>
            </a:r>
          </a:p>
        </p:txBody>
      </p:sp>
      <p:sp>
        <p:nvSpPr>
          <p:cNvPr id="8" name="Google Shape;1833;p51">
            <a:extLst>
              <a:ext uri="{FF2B5EF4-FFF2-40B4-BE49-F238E27FC236}">
                <a16:creationId xmlns:a16="http://schemas.microsoft.com/office/drawing/2014/main" id="{8AC3359C-C5E3-3E90-5EDA-41C3EAC463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10526" y="3548845"/>
            <a:ext cx="6136106" cy="13835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Initially open on the intracellular side with affinity for sodium binding</a:t>
            </a:r>
            <a:endParaRPr sz="1800" dirty="0"/>
          </a:p>
        </p:txBody>
      </p:sp>
      <p:sp>
        <p:nvSpPr>
          <p:cNvPr id="12" name="Google Shape;1833;p51">
            <a:extLst>
              <a:ext uri="{FF2B5EF4-FFF2-40B4-BE49-F238E27FC236}">
                <a16:creationId xmlns:a16="http://schemas.microsoft.com/office/drawing/2014/main" id="{152D460B-316C-55B1-A345-567E9D44F10A}"/>
              </a:ext>
            </a:extLst>
          </p:cNvPr>
          <p:cNvSpPr txBox="1">
            <a:spLocks/>
          </p:cNvSpPr>
          <p:nvPr/>
        </p:nvSpPr>
        <p:spPr>
          <a:xfrm>
            <a:off x="-152399" y="5410199"/>
            <a:ext cx="3676650" cy="156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1800"/>
              <a:t>Change in shape occurs, leading to the pump being open to the outside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05896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4B26B-ED47-6C09-5786-1F1BDF2F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5" t="7221" r="28004" b="278"/>
          <a:stretch/>
        </p:blipFill>
        <p:spPr>
          <a:xfrm>
            <a:off x="1780105" y="1143000"/>
            <a:ext cx="830748" cy="27943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594ED-8F07-EB52-CBA2-95EC13FC2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1" t="5913" r="30318" b="4512"/>
          <a:stretch/>
        </p:blipFill>
        <p:spPr>
          <a:xfrm>
            <a:off x="2790616" y="1447800"/>
            <a:ext cx="701550" cy="21807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9F997-C456-879B-501E-EA47D8D43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25" t="4959" r="4719" b="6531"/>
          <a:stretch/>
        </p:blipFill>
        <p:spPr>
          <a:xfrm>
            <a:off x="3733800" y="294200"/>
            <a:ext cx="5143500" cy="44860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9F9B45-5E64-5555-F40A-A3B5B1454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71" t="-372" r="26089" b="2370"/>
          <a:stretch/>
        </p:blipFill>
        <p:spPr>
          <a:xfrm flipH="1">
            <a:off x="976800" y="1504950"/>
            <a:ext cx="678562" cy="21075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ED531-E180-50AF-00EF-9E3DA6F20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151" t="572" r="27216" b="3052"/>
          <a:stretch/>
        </p:blipFill>
        <p:spPr>
          <a:xfrm>
            <a:off x="268437" y="1733550"/>
            <a:ext cx="574776" cy="1671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1833;p51">
            <a:extLst>
              <a:ext uri="{FF2B5EF4-FFF2-40B4-BE49-F238E27FC236}">
                <a16:creationId xmlns:a16="http://schemas.microsoft.com/office/drawing/2014/main" id="{06CDE6A8-25A7-CAA2-9158-AF5BAED80BE3}"/>
              </a:ext>
            </a:extLst>
          </p:cNvPr>
          <p:cNvSpPr txBox="1">
            <a:spLocks/>
          </p:cNvSpPr>
          <p:nvPr/>
        </p:nvSpPr>
        <p:spPr>
          <a:xfrm>
            <a:off x="9850855" y="4475747"/>
            <a:ext cx="5606714" cy="66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1800" dirty="0"/>
              <a:t>One phosphate from ATP transfers to the protein</a:t>
            </a:r>
          </a:p>
        </p:txBody>
      </p:sp>
      <p:sp>
        <p:nvSpPr>
          <p:cNvPr id="8" name="Google Shape;1833;p51">
            <a:extLst>
              <a:ext uri="{FF2B5EF4-FFF2-40B4-BE49-F238E27FC236}">
                <a16:creationId xmlns:a16="http://schemas.microsoft.com/office/drawing/2014/main" id="{365364A3-D894-EFE6-4783-64CB4C96BC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371849"/>
            <a:ext cx="3848101" cy="1562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Change in shape occurs, leading to the pump being open to the outside</a:t>
            </a:r>
            <a:endParaRPr sz="1800" dirty="0"/>
          </a:p>
        </p:txBody>
      </p:sp>
      <p:sp>
        <p:nvSpPr>
          <p:cNvPr id="10" name="Google Shape;1833;p51">
            <a:extLst>
              <a:ext uri="{FF2B5EF4-FFF2-40B4-BE49-F238E27FC236}">
                <a16:creationId xmlns:a16="http://schemas.microsoft.com/office/drawing/2014/main" id="{EC8F32B0-8ABA-986E-49C8-F61B6BBFE7F5}"/>
              </a:ext>
            </a:extLst>
          </p:cNvPr>
          <p:cNvSpPr txBox="1">
            <a:spLocks/>
          </p:cNvSpPr>
          <p:nvPr/>
        </p:nvSpPr>
        <p:spPr>
          <a:xfrm>
            <a:off x="-819151" y="5543550"/>
            <a:ext cx="6858001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2400"/>
              <a:t>Then Two Potassium ions bind to the protein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5892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4B26B-ED47-6C09-5786-1F1BDF2F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5" t="7221" r="28004" b="278"/>
          <a:stretch/>
        </p:blipFill>
        <p:spPr>
          <a:xfrm>
            <a:off x="6878811" y="1447800"/>
            <a:ext cx="723142" cy="24323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594ED-8F07-EB52-CBA2-95EC13FC2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1" t="5913" r="30318" b="4512"/>
          <a:stretch/>
        </p:blipFill>
        <p:spPr>
          <a:xfrm>
            <a:off x="7772401" y="1712857"/>
            <a:ext cx="634666" cy="19728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9F997-C456-879B-501E-EA47D8D43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67" t="6168" r="28177" b="10562"/>
          <a:stretch/>
        </p:blipFill>
        <p:spPr>
          <a:xfrm>
            <a:off x="8519095" y="2076450"/>
            <a:ext cx="474510" cy="13665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9F9B45-5E64-5555-F40A-A3B5B1454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63" t="8534" r="388" b="19867"/>
          <a:stretch/>
        </p:blipFill>
        <p:spPr>
          <a:xfrm>
            <a:off x="1066800" y="438150"/>
            <a:ext cx="5581650" cy="3638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ED531-E180-50AF-00EF-9E3DA6F20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151" t="572" r="27216" b="3052"/>
          <a:stretch/>
        </p:blipFill>
        <p:spPr>
          <a:xfrm>
            <a:off x="191633" y="1885950"/>
            <a:ext cx="594429" cy="1728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1833;p51">
            <a:extLst>
              <a:ext uri="{FF2B5EF4-FFF2-40B4-BE49-F238E27FC236}">
                <a16:creationId xmlns:a16="http://schemas.microsoft.com/office/drawing/2014/main" id="{9E64957E-EEF4-0107-A540-7E05AF2B0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099" y="4019550"/>
            <a:ext cx="6858001" cy="725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Then Two Potassium ions bind to the protein</a:t>
            </a:r>
            <a:endParaRPr sz="2400" dirty="0"/>
          </a:p>
        </p:txBody>
      </p:sp>
      <p:sp>
        <p:nvSpPr>
          <p:cNvPr id="3" name="Google Shape;1833;p51">
            <a:extLst>
              <a:ext uri="{FF2B5EF4-FFF2-40B4-BE49-F238E27FC236}">
                <a16:creationId xmlns:a16="http://schemas.microsoft.com/office/drawing/2014/main" id="{EFA91382-4FF4-8028-EFED-59132FC54ECE}"/>
              </a:ext>
            </a:extLst>
          </p:cNvPr>
          <p:cNvSpPr txBox="1">
            <a:spLocks/>
          </p:cNvSpPr>
          <p:nvPr/>
        </p:nvSpPr>
        <p:spPr>
          <a:xfrm>
            <a:off x="-6000750" y="3581399"/>
            <a:ext cx="3848101" cy="156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1800"/>
              <a:t>Change in shape occurs, leading to the pump being open to the outside</a:t>
            </a:r>
            <a:endParaRPr lang="en-US" sz="1800" dirty="0"/>
          </a:p>
        </p:txBody>
      </p:sp>
      <p:sp>
        <p:nvSpPr>
          <p:cNvPr id="6" name="Google Shape;1833;p51">
            <a:extLst>
              <a:ext uri="{FF2B5EF4-FFF2-40B4-BE49-F238E27FC236}">
                <a16:creationId xmlns:a16="http://schemas.microsoft.com/office/drawing/2014/main" id="{77294C0C-61C3-6155-95A8-CADCC81B9708}"/>
              </a:ext>
            </a:extLst>
          </p:cNvPr>
          <p:cNvSpPr txBox="1">
            <a:spLocks/>
          </p:cNvSpPr>
          <p:nvPr/>
        </p:nvSpPr>
        <p:spPr>
          <a:xfrm>
            <a:off x="-280740" y="5543550"/>
            <a:ext cx="7805490" cy="68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2000"/>
              <a:t>K ions move to intracellular part and the cycle continues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0924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4B26B-ED47-6C09-5786-1F1BDF2F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5" t="7221" r="28004" b="278"/>
          <a:stretch/>
        </p:blipFill>
        <p:spPr>
          <a:xfrm>
            <a:off x="6519436" y="1371600"/>
            <a:ext cx="796767" cy="26800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594ED-8F07-EB52-CBA2-95EC13FC2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1" t="5913" r="30318" b="4512"/>
          <a:stretch/>
        </p:blipFill>
        <p:spPr>
          <a:xfrm>
            <a:off x="7482379" y="1714499"/>
            <a:ext cx="677037" cy="2104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9F997-C456-879B-501E-EA47D8D43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67" t="6168" r="28177" b="10562"/>
          <a:stretch/>
        </p:blipFill>
        <p:spPr>
          <a:xfrm>
            <a:off x="8375162" y="1943099"/>
            <a:ext cx="580343" cy="1671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9F9B45-5E64-5555-F40A-A3B5B1454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71" t="-372" r="26089" b="2370"/>
          <a:stretch/>
        </p:blipFill>
        <p:spPr>
          <a:xfrm>
            <a:off x="5581651" y="1677735"/>
            <a:ext cx="659732" cy="2049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ED531-E180-50AF-00EF-9E3DA6F20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099" t="4225" r="2492" b="16226"/>
          <a:stretch/>
        </p:blipFill>
        <p:spPr>
          <a:xfrm>
            <a:off x="171450" y="533400"/>
            <a:ext cx="5086349" cy="38290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1833;p51">
            <a:extLst>
              <a:ext uri="{FF2B5EF4-FFF2-40B4-BE49-F238E27FC236}">
                <a16:creationId xmlns:a16="http://schemas.microsoft.com/office/drawing/2014/main" id="{9E64957E-EEF4-0107-A540-7E05AF2B0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47700" y="4267200"/>
            <a:ext cx="8305800" cy="687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K ions move to intracellular part and the cycle continues</a:t>
            </a:r>
            <a:endParaRPr sz="2000" dirty="0"/>
          </a:p>
        </p:txBody>
      </p:sp>
      <p:sp>
        <p:nvSpPr>
          <p:cNvPr id="3" name="Google Shape;1833;p51">
            <a:extLst>
              <a:ext uri="{FF2B5EF4-FFF2-40B4-BE49-F238E27FC236}">
                <a16:creationId xmlns:a16="http://schemas.microsoft.com/office/drawing/2014/main" id="{91C73A8C-685A-D45D-6D23-D54850E1840A}"/>
              </a:ext>
            </a:extLst>
          </p:cNvPr>
          <p:cNvSpPr txBox="1">
            <a:spLocks/>
          </p:cNvSpPr>
          <p:nvPr/>
        </p:nvSpPr>
        <p:spPr>
          <a:xfrm>
            <a:off x="10001250" y="4019550"/>
            <a:ext cx="6858001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2400"/>
              <a:t>Then Two Potassium ions bind to the protein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0047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iochemistry, Biomolecules and Cells - Science - 9th Grade by Slidesgo">
  <a:themeElements>
    <a:clrScheme name="Simple Light">
      <a:dk1>
        <a:srgbClr val="FFFFFF"/>
      </a:dk1>
      <a:lt1>
        <a:srgbClr val="2942A7"/>
      </a:lt1>
      <a:dk2>
        <a:srgbClr val="A6B5FE"/>
      </a:dk2>
      <a:lt2>
        <a:srgbClr val="83EAFB"/>
      </a:lt2>
      <a:accent1>
        <a:srgbClr val="B576CD"/>
      </a:accent1>
      <a:accent2>
        <a:srgbClr val="FA89DA"/>
      </a:accent2>
      <a:accent3>
        <a:srgbClr val="FBB369"/>
      </a:accent3>
      <a:accent4>
        <a:srgbClr val="FDD6AC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403</Words>
  <Application>Microsoft Office PowerPoint</Application>
  <PresentationFormat>On-screen Show (16:9)</PresentationFormat>
  <Paragraphs>49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Dosis</vt:lpstr>
      <vt:lpstr>Albert Sans</vt:lpstr>
      <vt:lpstr>Arial</vt:lpstr>
      <vt:lpstr>Wingdings</vt:lpstr>
      <vt:lpstr>Dosis Medium</vt:lpstr>
      <vt:lpstr>Nunito Light</vt:lpstr>
      <vt:lpstr>Montserrat</vt:lpstr>
      <vt:lpstr>Biochemistry, Biomolecules and Cells - Science - 9th Grade by Slidesgo</vt:lpstr>
      <vt:lpstr>Ion Pumps - Introduction &amp; Examples</vt:lpstr>
      <vt:lpstr>Introduction</vt:lpstr>
      <vt:lpstr>Sodium Potassium Pump</vt:lpstr>
      <vt:lpstr>Initially open on the intracellular side with affinity for sodium binding</vt:lpstr>
      <vt:lpstr>Initially open on the intracellular side with affinity for sodium binding</vt:lpstr>
      <vt:lpstr>Initially open on the intracellular side with affinity for sodium binding</vt:lpstr>
      <vt:lpstr>Change in shape occurs, leading to the pump being open to the outside</vt:lpstr>
      <vt:lpstr>Then Two Potassium ions bind to the protein</vt:lpstr>
      <vt:lpstr>K ions move to intracellular part and the cycle continues</vt:lpstr>
      <vt:lpstr>Initially open on the intracellular side with affinity for sodium binding</vt:lpstr>
      <vt:lpstr>Conclusion from Sodium Potassium Pump</vt:lpstr>
      <vt:lpstr>Sodium Glucose Pump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 Pumps - Introduction &amp; Examples</dc:title>
  <dc:creator>Anwesh</dc:creator>
  <cp:lastModifiedBy>Anwesh Shrestha</cp:lastModifiedBy>
  <cp:revision>14</cp:revision>
  <dcterms:modified xsi:type="dcterms:W3CDTF">2023-11-04T08:40:38Z</dcterms:modified>
</cp:coreProperties>
</file>